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4" r:id="rId5"/>
    <p:sldId id="275" r:id="rId6"/>
    <p:sldId id="281" r:id="rId7"/>
    <p:sldId id="295" r:id="rId8"/>
    <p:sldId id="283" r:id="rId9"/>
    <p:sldId id="293" r:id="rId10"/>
    <p:sldId id="278" r:id="rId11"/>
    <p:sldId id="291" r:id="rId12"/>
    <p:sldId id="282" r:id="rId13"/>
    <p:sldId id="292" r:id="rId14"/>
    <p:sldId id="284" r:id="rId15"/>
    <p:sldId id="294" r:id="rId16"/>
    <p:sldId id="285" r:id="rId17"/>
    <p:sldId id="287" r:id="rId18"/>
    <p:sldId id="286" r:id="rId19"/>
    <p:sldId id="290" r:id="rId20"/>
    <p:sldId id="268" r:id="rId21"/>
    <p:sldId id="269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m+J2HC6lt8vTBdK6JLgAQ==" hashData="mTVCzVutJ5DIWQw/wlxSoztAAVNP4qtbRAl8Qb5PwuZyM4fdj33HK2pYak5stduSvjYNKsUI5LS/tNGmT6JZsg=="/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7D0"/>
    <a:srgbClr val="081937"/>
    <a:srgbClr val="797876"/>
    <a:srgbClr val="6B8CB8"/>
    <a:srgbClr val="FBFBFB"/>
    <a:srgbClr val="1A3E6F"/>
    <a:srgbClr val="797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0"/>
    <p:restoredTop sz="72156"/>
  </p:normalViewPr>
  <p:slideViewPr>
    <p:cSldViewPr snapToGrid="0">
      <p:cViewPr varScale="1">
        <p:scale>
          <a:sx n="67" d="100"/>
          <a:sy n="67" d="100"/>
        </p:scale>
        <p:origin x="1944" y="4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331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Jaffe" userId="6f1bf26b-f847-442f-95ef-da25ef8ae168" providerId="ADAL" clId="{D8563B21-6B88-5706-88E7-4910DD45BA76}"/>
    <pc:docChg chg="mod">
      <pc:chgData name="Leah Jaffe" userId="6f1bf26b-f847-442f-95ef-da25ef8ae168" providerId="ADAL" clId="{D8563B21-6B88-5706-88E7-4910DD45BA76}" dt="2026-01-06T22:27:38.174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8655E9-05ED-9581-DCF4-5FDD2565FD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D9584-A0F7-5682-3C86-A7652FCA05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E6A6A-970B-1845-BA63-CFC4297D758E}" type="datetimeFigureOut">
              <a:rPr lang="en-US" smtClean="0"/>
              <a:t>1/7/26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9EAB6-746F-B538-6C34-1E929D9703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515CB-80F1-2E25-C28B-C12D5E9F8F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9B66F-4AA2-5741-9DC3-7E365430F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137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2833F-7CDA-9A45-9DDA-C80F928429E2}" type="datetimeFigureOut">
              <a:rPr lang="en-US" smtClean="0"/>
              <a:t>1/7/26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5641D-6C02-CB4D-91A5-DF740F303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4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16873"/>
          </a:xfrm>
        </p:spPr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5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01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47207"/>
          </a:xfrm>
        </p:spPr>
        <p:txBody>
          <a:bodyPr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6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56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285515"/>
          </a:xfr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endParaRPr lang="en-US" sz="105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66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sz="1050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27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959350"/>
          </a:xfrm>
        </p:spPr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7E345-C990-6A4D-B654-D06F80CBD3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86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039567"/>
          </a:xfrm>
        </p:spPr>
        <p:txBody>
          <a:bodyPr bIns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54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247317"/>
          </a:xfr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02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27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13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2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447098"/>
          </a:xfrm>
        </p:spPr>
        <p:txBody>
          <a:bodyPr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7E345-C990-6A4D-B654-D06F80CBD3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77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7E345-C990-6A4D-B654-D06F80CBD3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208571"/>
          </a:xfrm>
        </p:spPr>
        <p:txBody>
          <a:bodyPr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2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02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247317"/>
          </a:xfrm>
        </p:spPr>
        <p:txBody>
          <a:bodyPr>
            <a:spAutoFit/>
          </a:bodyPr>
          <a:lstStyle/>
          <a:p>
            <a:pPr marL="171450" indent="-171450">
              <a:spcAft>
                <a:spcPts val="600"/>
              </a:spcAft>
              <a:buFont typeface="Arial,Sans-Serif"/>
              <a:buChar char="•"/>
            </a:pPr>
            <a:endParaRPr lang="en-US" sz="1050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641D-6C02-CB4D-91A5-DF740F3036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2ABDF6F2-3377-7F90-D817-3271C2187B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0900" y="2480947"/>
            <a:ext cx="5346702" cy="20620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FF5250-7C60-732A-5F00-941ECC43C02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20769" y="5341289"/>
            <a:ext cx="1383492" cy="1294752"/>
            <a:chOff x="123327" y="5400881"/>
            <a:chExt cx="1383492" cy="129475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64BED2-C7E6-388C-890B-3BDE749A41C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36027" y="5400881"/>
              <a:ext cx="0" cy="926962"/>
            </a:xfrm>
            <a:prstGeom prst="line">
              <a:avLst/>
            </a:prstGeom>
            <a:ln w="6350">
              <a:solidFill>
                <a:srgbClr val="6597D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A681A4-9971-6A08-ADE0-8D4784CBA10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36027" y="6227659"/>
              <a:ext cx="0" cy="456530"/>
            </a:xfrm>
            <a:prstGeom prst="line">
              <a:avLst/>
            </a:prstGeom>
            <a:ln w="25400">
              <a:solidFill>
                <a:srgbClr val="7977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C078685-4488-9A20-39C5-61F451AC40D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5400000" flipV="1">
              <a:off x="1043338" y="6232152"/>
              <a:ext cx="0" cy="926962"/>
            </a:xfrm>
            <a:prstGeom prst="line">
              <a:avLst/>
            </a:prstGeom>
            <a:ln w="6350">
              <a:solidFill>
                <a:srgbClr val="6597D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ABFBF4-4C55-BF16-5D84-4830F40BDB5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5400000" flipV="1">
              <a:off x="351592" y="6467368"/>
              <a:ext cx="0" cy="456530"/>
            </a:xfrm>
            <a:prstGeom prst="line">
              <a:avLst/>
            </a:prstGeom>
            <a:ln w="25400">
              <a:solidFill>
                <a:srgbClr val="7977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9A37D7-57EB-1AD2-F4B2-9D04D6BA57F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flipH="1" flipV="1">
            <a:off x="10597783" y="228600"/>
            <a:ext cx="1383492" cy="1294752"/>
            <a:chOff x="123327" y="5400881"/>
            <a:chExt cx="1383492" cy="12947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6FC530B-629C-9E68-291C-44898FC5D15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36027" y="5400881"/>
              <a:ext cx="0" cy="926962"/>
            </a:xfrm>
            <a:prstGeom prst="line">
              <a:avLst/>
            </a:prstGeom>
            <a:ln w="6350">
              <a:solidFill>
                <a:srgbClr val="6597D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58AB9D-6A30-675F-691C-5FE58DFE011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36027" y="6227659"/>
              <a:ext cx="0" cy="456530"/>
            </a:xfrm>
            <a:prstGeom prst="line">
              <a:avLst/>
            </a:prstGeom>
            <a:ln w="25400">
              <a:solidFill>
                <a:srgbClr val="7977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547033-CE49-7D89-250B-31EE314EC8D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5400000" flipV="1">
              <a:off x="1043338" y="6232152"/>
              <a:ext cx="0" cy="926962"/>
            </a:xfrm>
            <a:prstGeom prst="line">
              <a:avLst/>
            </a:prstGeom>
            <a:ln w="6350">
              <a:solidFill>
                <a:srgbClr val="6597D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0F48C52-86FF-A095-93FF-4A1A6C29FD0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5400000" flipV="1">
              <a:off x="351592" y="6467368"/>
              <a:ext cx="0" cy="456530"/>
            </a:xfrm>
            <a:prstGeom prst="line">
              <a:avLst/>
            </a:prstGeom>
            <a:ln w="25400">
              <a:solidFill>
                <a:srgbClr val="7977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B7972B2-746D-9F45-EA3C-F8F4E1F99D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 t="7431" b="7431"/>
          <a:stretch/>
        </p:blipFill>
        <p:spPr>
          <a:xfrm>
            <a:off x="677299" y="523125"/>
            <a:ext cx="4416987" cy="5811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C29EE4-2BCE-DC5F-D4A8-9014378B4C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359594" y="6548922"/>
            <a:ext cx="4489314" cy="138499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>
            <a:defPPr>
              <a:defRPr lang="en-US"/>
            </a:defPPr>
            <a:lvl1pPr>
              <a:defRPr sz="900" b="0" i="0">
                <a:solidFill>
                  <a:srgbClr val="222222"/>
                </a:solidFill>
                <a:effectLst/>
                <a:latin typeface="ProximaNova-Regular" panose="02000506030000020004" pitchFamily="50" charset="0"/>
              </a:defRPr>
            </a:lvl1pPr>
          </a:lstStyle>
          <a:p>
            <a:pPr lvl="0" algn="ctr"/>
            <a:r>
              <a:rPr lang="en-US" dirty="0"/>
              <a:t>©2025 Jazz Pharmaceuticals plc or its subsidiaries. All rights reserved. US-NEU-2500025</a:t>
            </a:r>
          </a:p>
        </p:txBody>
      </p:sp>
    </p:spTree>
    <p:extLst>
      <p:ext uri="{BB962C8B-B14F-4D97-AF65-F5344CB8AC3E}">
        <p14:creationId xmlns:p14="http://schemas.microsoft.com/office/powerpoint/2010/main" val="361977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lank + Narrow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C73A-A01A-E33C-10A7-E7C371B3F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EAB17-F63B-C79A-520F-4018CF578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6254750" y="1319757"/>
            <a:ext cx="5365751" cy="48387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 sz="1600"/>
            </a:lvl1pPr>
            <a:lvl2pPr>
              <a:lnSpc>
                <a:spcPct val="100000"/>
              </a:lnSpc>
              <a:spcBef>
                <a:spcPts val="600"/>
              </a:spcBef>
              <a:defRPr sz="1400">
                <a:solidFill>
                  <a:srgbClr val="081937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400"/>
            </a:lvl3pPr>
            <a:lvl4pPr>
              <a:lnSpc>
                <a:spcPct val="100000"/>
              </a:lnSpc>
              <a:spcBef>
                <a:spcPts val="600"/>
              </a:spcBef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7C433A-3778-60A2-7F3F-3EE6384A67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7C3A8A-DCB0-8AAA-243E-D646159521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79117" y="1371600"/>
            <a:ext cx="5376672" cy="302666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1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D430-516B-8611-D352-6EC142CB2A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3A9683-1C67-A664-0115-09541B7FE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64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833CE3-7BE8-567C-BE95-D2E9D40988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863029"/>
            <a:ext cx="11702265" cy="356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3EB9210-C032-D593-F375-AE50002400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FF5B96-520B-15D2-4CBD-1B4F94CF19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305812" y="4258145"/>
            <a:ext cx="7580376" cy="9418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FF5250-7C60-732A-5F00-941ECC43C02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20769" y="5341289"/>
            <a:ext cx="1383492" cy="1297927"/>
            <a:chOff x="123327" y="5400881"/>
            <a:chExt cx="1383492" cy="129792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64BED2-C7E6-388C-890B-3BDE749A41C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36027" y="5400881"/>
              <a:ext cx="0" cy="926962"/>
            </a:xfrm>
            <a:prstGeom prst="line">
              <a:avLst/>
            </a:prstGeom>
            <a:ln w="6350">
              <a:solidFill>
                <a:srgbClr val="6597D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A681A4-9971-6A08-ADE0-8D4784CBA10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36027" y="6227659"/>
              <a:ext cx="0" cy="456530"/>
            </a:xfrm>
            <a:prstGeom prst="line">
              <a:avLst/>
            </a:prstGeom>
            <a:ln w="25400">
              <a:solidFill>
                <a:srgbClr val="7977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C078685-4488-9A20-39C5-61F451AC40D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5400000" flipV="1">
              <a:off x="1043338" y="6235327"/>
              <a:ext cx="0" cy="926962"/>
            </a:xfrm>
            <a:prstGeom prst="line">
              <a:avLst/>
            </a:prstGeom>
            <a:ln w="6350">
              <a:solidFill>
                <a:srgbClr val="6597D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ABFBF4-4C55-BF16-5D84-4830F40BDB5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5400000" flipV="1">
              <a:off x="351592" y="6467368"/>
              <a:ext cx="0" cy="456530"/>
            </a:xfrm>
            <a:prstGeom prst="line">
              <a:avLst/>
            </a:prstGeom>
            <a:ln w="25400">
              <a:solidFill>
                <a:srgbClr val="7977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BAF58A-6602-F877-C6D6-BD2EF10F004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 rot="10800000">
            <a:off x="10597783" y="212470"/>
            <a:ext cx="1383492" cy="1297927"/>
            <a:chOff x="123327" y="5400881"/>
            <a:chExt cx="1383492" cy="129792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2709BD4-610F-0605-EBCD-48077AFEC79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36027" y="5400881"/>
              <a:ext cx="0" cy="926962"/>
            </a:xfrm>
            <a:prstGeom prst="line">
              <a:avLst/>
            </a:prstGeom>
            <a:ln w="6350">
              <a:solidFill>
                <a:srgbClr val="6597D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33AEBD3-4690-0278-81CE-315260F4AC1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V="1">
              <a:off x="136027" y="6227659"/>
              <a:ext cx="0" cy="456530"/>
            </a:xfrm>
            <a:prstGeom prst="line">
              <a:avLst/>
            </a:prstGeom>
            <a:ln w="25400">
              <a:solidFill>
                <a:srgbClr val="7977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EC4A77-6D9A-AAA8-29E7-2FD57733125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5400000" flipV="1">
              <a:off x="1043338" y="6235327"/>
              <a:ext cx="0" cy="926962"/>
            </a:xfrm>
            <a:prstGeom prst="line">
              <a:avLst/>
            </a:prstGeom>
            <a:ln w="6350">
              <a:solidFill>
                <a:srgbClr val="6597D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133DA0-0A46-247C-B8B0-A8A6D1CBED7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rot="5400000" flipV="1">
              <a:off x="351592" y="6467368"/>
              <a:ext cx="0" cy="456530"/>
            </a:xfrm>
            <a:prstGeom prst="line">
              <a:avLst/>
            </a:prstGeom>
            <a:ln w="25400">
              <a:solidFill>
                <a:srgbClr val="79777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E739E0A-0B2A-6B50-86A5-6FBE7D37AD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511349" y="2233372"/>
            <a:ext cx="9163500" cy="1627632"/>
          </a:xfrm>
        </p:spPr>
        <p:txBody>
          <a:bodyPr anchor="b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cap="all" baseline="0">
                <a:solidFill>
                  <a:srgbClr val="1A3E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slide</a:t>
            </a:r>
            <a:br>
              <a:rPr lang="en-US"/>
            </a:br>
            <a:r>
              <a:rPr lang="en-US"/>
              <a:t>[subtitle for </a:t>
            </a:r>
            <a:r>
              <a:rPr lang="en-US" err="1"/>
              <a:t>postion</a:t>
            </a:r>
            <a:r>
              <a:rPr lang="en-US"/>
              <a:t> only]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084625-C637-2C7C-C0A0-42DC55EF92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863029"/>
            <a:ext cx="11702265" cy="356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7AD5A8E-4F1D-72CB-B0AA-AAA8201BF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2305812" y="4258145"/>
            <a:ext cx="7580376" cy="941832"/>
          </a:xfrm>
          <a:noFill/>
        </p:spPr>
        <p:txBody>
          <a:bodyPr rIns="0" bIns="0" anchor="ctr"/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081937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 sz="2400">
                <a:solidFill>
                  <a:srgbClr val="081937"/>
                </a:solidFill>
                <a:latin typeface="Franklin Gothic Book" panose="020B0503020102020204" pitchFamily="34" charset="0"/>
              </a:rPr>
              <a:t>[Body Copy] For Position Only </a:t>
            </a:r>
            <a:br>
              <a:rPr lang="en-US" sz="2400">
                <a:solidFill>
                  <a:srgbClr val="081937"/>
                </a:solidFill>
                <a:latin typeface="Franklin Gothic Book" panose="020B0503020102020204" pitchFamily="34" charset="0"/>
              </a:rPr>
            </a:br>
            <a:r>
              <a:rPr lang="en-US" sz="2400">
                <a:solidFill>
                  <a:srgbClr val="081937"/>
                </a:solidFill>
                <a:latin typeface="Franklin Gothic Book" panose="020B0503020102020204" pitchFamily="34" charset="0"/>
              </a:rPr>
              <a:t>Lorem ipsum dolor sit </a:t>
            </a:r>
            <a:r>
              <a:rPr lang="en-US" sz="2400" err="1">
                <a:solidFill>
                  <a:srgbClr val="081937"/>
                </a:solidFill>
                <a:latin typeface="Franklin Gothic Book" panose="020B0503020102020204" pitchFamily="34" charset="0"/>
              </a:rPr>
              <a:t>amet</a:t>
            </a:r>
            <a:endParaRPr lang="en-US" sz="2400">
              <a:solidFill>
                <a:srgbClr val="081937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580C6559-6C10-BCC6-7F40-6C35EE3AD1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3037" t="31520" r="3110" b="31466"/>
          <a:stretch>
            <a:fillRect/>
          </a:stretch>
        </p:blipFill>
        <p:spPr>
          <a:xfrm>
            <a:off x="4499264" y="1598507"/>
            <a:ext cx="3193465" cy="484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65D3E-062D-6C50-42A3-21426843289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48505" y="6547870"/>
            <a:ext cx="6094990" cy="138499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pPr algn="ctr"/>
            <a:r>
              <a:rPr lang="en-US" sz="900" b="0" i="0" dirty="0">
                <a:solidFill>
                  <a:srgbClr val="222222"/>
                </a:solidFill>
                <a:effectLst/>
                <a:latin typeface="ProximaNova-Regular" panose="02000506030000020004" pitchFamily="50" charset="0"/>
              </a:rPr>
              <a:t>©2025 Jazz Pharmaceuticals plc or its subsidiaries. All rights reserved. US-NEU-2500025</a:t>
            </a:r>
          </a:p>
        </p:txBody>
      </p:sp>
    </p:spTree>
    <p:extLst>
      <p:ext uri="{BB962C8B-B14F-4D97-AF65-F5344CB8AC3E}">
        <p14:creationId xmlns:p14="http://schemas.microsoft.com/office/powerpoint/2010/main" val="3541203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D939E-01E6-2664-199A-E3A2236E9E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2097421" y="3371454"/>
            <a:ext cx="7854696" cy="8321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08193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en-US" sz="2400">
                <a:solidFill>
                  <a:srgbClr val="081937"/>
                </a:solidFill>
                <a:latin typeface="Franklin Gothic Book" panose="020B0503020102020204" pitchFamily="34" charset="0"/>
              </a:rPr>
              <a:t>[Body Copy] For Position Only </a:t>
            </a:r>
            <a:br>
              <a:rPr lang="en-US" sz="2400">
                <a:solidFill>
                  <a:srgbClr val="081937"/>
                </a:solidFill>
                <a:latin typeface="Franklin Gothic Book" panose="020B0503020102020204" pitchFamily="34" charset="0"/>
              </a:rPr>
            </a:br>
            <a:r>
              <a:rPr lang="en-US" sz="2400">
                <a:solidFill>
                  <a:srgbClr val="081937"/>
                </a:solidFill>
                <a:latin typeface="Franklin Gothic Book" panose="020B0503020102020204" pitchFamily="34" charset="0"/>
              </a:rPr>
              <a:t>Lorem ipsum dolor sit </a:t>
            </a:r>
            <a:r>
              <a:rPr lang="en-US" sz="2400" err="1">
                <a:solidFill>
                  <a:srgbClr val="081937"/>
                </a:solidFill>
                <a:latin typeface="Franklin Gothic Book" panose="020B0503020102020204" pitchFamily="34" charset="0"/>
              </a:rPr>
              <a:t>amet</a:t>
            </a:r>
            <a:endParaRPr lang="en-US" sz="2400">
              <a:solidFill>
                <a:srgbClr val="081937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DAAF8-E926-CBEB-0B88-E500E25EFA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2097421" y="1550487"/>
            <a:ext cx="8193024" cy="1627632"/>
          </a:xfrm>
        </p:spPr>
        <p:txBody>
          <a:bodyPr anchor="b">
            <a:normAutofit/>
          </a:bodyPr>
          <a:lstStyle>
            <a:lvl1pPr>
              <a:defRPr sz="5000" cap="all" baseline="0">
                <a:solidFill>
                  <a:srgbClr val="1A3E6F"/>
                </a:solidFill>
              </a:defRPr>
            </a:lvl1pPr>
          </a:lstStyle>
          <a:p>
            <a:r>
              <a:rPr lang="en-US"/>
              <a:t>divider slide </a:t>
            </a:r>
            <a:br>
              <a:rPr lang="en-US"/>
            </a:br>
            <a:r>
              <a:rPr lang="en-US"/>
              <a:t>[subtitle] For position only</a:t>
            </a:r>
          </a:p>
        </p:txBody>
      </p:sp>
      <p:pic>
        <p:nvPicPr>
          <p:cNvPr id="7" name="Picture 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FD2A2D3B-8392-C040-AC76-692E77013E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3037" t="31520" r="3110" b="31466"/>
          <a:stretch>
            <a:fillRect/>
          </a:stretch>
        </p:blipFill>
        <p:spPr>
          <a:xfrm>
            <a:off x="2097421" y="6317673"/>
            <a:ext cx="2243172" cy="34035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F26748-CEA7-15B0-6DEC-3E41750D03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1846485" y="1769992"/>
            <a:ext cx="1" cy="5088008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BCC602-20E9-AD12-7E02-92EB04AB6BA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1846485" y="1769992"/>
            <a:ext cx="1" cy="2898418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0AB937-BBB6-2870-2C43-9FF22CD8CF6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1136820" y="0"/>
            <a:ext cx="0" cy="2210111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bject 6">
            <a:extLst>
              <a:ext uri="{FF2B5EF4-FFF2-40B4-BE49-F238E27FC236}">
                <a16:creationId xmlns:a16="http://schemas.microsoft.com/office/drawing/2014/main" id="{97B8B796-76C3-D696-385D-F37EE694B6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16649" y="1385272"/>
            <a:ext cx="452496" cy="76944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7701">
              <a:spcBef>
                <a:spcPts val="58"/>
              </a:spcBef>
            </a:pPr>
            <a:r>
              <a:rPr sz="5000" spc="-867">
                <a:solidFill>
                  <a:srgbClr val="6497D0"/>
                </a:solidFill>
                <a:latin typeface="Verdana"/>
                <a:cs typeface="Verdana"/>
              </a:rPr>
              <a:t>¬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99B0E-8F13-B02D-DADB-9EDA570658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469973" y="6449713"/>
            <a:ext cx="60949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ProximaNova-Regular" panose="02000506030000020004" pitchFamily="50" charset="0"/>
              </a:rPr>
              <a:t>©2025 Jazz Pharmaceuticals plc or its subsidiaries. All rights reserved. US-NEU-2500025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C9877E-8B95-1A83-AA41-A04B3469F1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6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6C726-4B45-621F-8CEC-6EF0A18186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/>
          <a:lstStyle>
            <a:lvl2pPr>
              <a:buSzPct val="90000"/>
              <a:defRPr/>
            </a:lvl2pPr>
            <a:lvl4pPr>
              <a:buSzPct val="90000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834C25-2776-061C-4DBE-8DBF800CE2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69E8B8-8F31-BE43-3A01-9EAC46D774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12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ullets_inden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6C726-4B45-621F-8CEC-6EF0A18186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202076" y="1493134"/>
            <a:ext cx="10418424" cy="4514127"/>
          </a:xfrm>
        </p:spPr>
        <p:txBody>
          <a:bodyPr/>
          <a:lstStyle>
            <a:lvl2pPr>
              <a:buSzPct val="90000"/>
              <a:defRPr/>
            </a:lvl2pPr>
            <a:lvl4pPr>
              <a:buSzPct val="90000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834C25-2776-061C-4DBE-8DBF800CE2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174250" y="522404"/>
            <a:ext cx="10446250" cy="7917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F2C7A11-6D67-0270-ADA4-9903C02884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3037" t="31520" r="3110" b="31466"/>
          <a:stretch>
            <a:fillRect/>
          </a:stretch>
        </p:blipFill>
        <p:spPr>
          <a:xfrm>
            <a:off x="9920981" y="6440925"/>
            <a:ext cx="1701952" cy="25824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616E022-644E-7F23-4301-F8185AD6EB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81774" y="6482994"/>
            <a:ext cx="452491" cy="188788"/>
          </a:xfrm>
          <a:prstGeom prst="rect">
            <a:avLst/>
          </a:prstGeom>
        </p:spPr>
        <p:txBody>
          <a:bodyPr vert="horz" lIns="0" tIns="4572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D85B2BB-F501-CA44-B2F5-93B0DD69A419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01541-4D0D-6278-7144-1CCCD1D41C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74250" y="6554746"/>
            <a:ext cx="6094990" cy="138499"/>
          </a:xfrm>
          <a:prstGeom prst="rect">
            <a:avLst/>
          </a:prstGeom>
          <a:noFill/>
        </p:spPr>
        <p:txBody>
          <a:bodyPr wrap="square" lIns="0" tIns="0" bIns="0" anchor="b" anchorCtr="0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ProximaNova-Regular" panose="02000506030000020004" pitchFamily="50" charset="0"/>
              </a:rPr>
              <a:t>©2025 Jazz Pharmaceuticals plc or its subsidiaries. All rights reserved. US-NEU-2500025</a:t>
            </a:r>
          </a:p>
        </p:txBody>
      </p:sp>
    </p:spTree>
    <p:extLst>
      <p:ext uri="{BB962C8B-B14F-4D97-AF65-F5344CB8AC3E}">
        <p14:creationId xmlns:p14="http://schemas.microsoft.com/office/powerpoint/2010/main" val="82191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lum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C73A-A01A-E33C-10A7-E7C371B3F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D7174-EC35-C68B-C4BA-4618C039C1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581774" y="1219200"/>
            <a:ext cx="5372100" cy="4991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77657E-D857-426B-868F-04EC2E3BF8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3"/>
          </p:nvPr>
        </p:nvSpPr>
        <p:spPr>
          <a:xfrm>
            <a:off x="6268948" y="1219200"/>
            <a:ext cx="5372100" cy="4991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AF29C-798F-B7CD-0BAB-1DFB8FEEF2D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0" y="1084018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3A0785-A57D-0D62-4D00-EA11049C70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579119" y="1084018"/>
            <a:ext cx="11027031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E5056-FDC4-0028-4310-04B4CD2E32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lumn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C73A-A01A-E33C-10A7-E7C371B3F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D7174-EC35-C68B-C4BA-4618C039C1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581774" y="1219200"/>
            <a:ext cx="5372100" cy="4991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407BC4-E701-415F-99F8-387A98102F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0" y="1084018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3D7995-4984-DF44-E9E1-81505F2AC5F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579119" y="1084018"/>
            <a:ext cx="11027031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F965C9-373F-8AE3-DB24-36C2CAD391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9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Narrow Column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C73A-A01A-E33C-10A7-E7C371B3F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D7174-EC35-C68B-C4BA-4618C039C1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581774" y="1935678"/>
            <a:ext cx="3014181" cy="4274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9370426-EBF0-24F5-2314-769313CA38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0" y="1084018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D2F815-A0D5-6F7A-5811-A448421F87C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579119" y="1084018"/>
            <a:ext cx="11027031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67319D-0CFE-54F5-B058-FDA6EC773E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lank +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C73A-A01A-E33C-10A7-E7C371B3F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77657E-D857-426B-868F-04EC2E3BF8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3"/>
          </p:nvPr>
        </p:nvSpPr>
        <p:spPr>
          <a:xfrm>
            <a:off x="6268948" y="1219200"/>
            <a:ext cx="5372100" cy="4991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A917EB-4416-7949-FC06-23E80BBBC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0" y="1084018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869612-EA2C-7601-E627-3E6B50926AD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H="1">
            <a:off x="579119" y="1084018"/>
            <a:ext cx="11027031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BB303-78B1-E2F3-9C9A-AF3B09F847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9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699298-7368-C101-5CA0-34302F1CBE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81774" y="237601"/>
            <a:ext cx="11017750" cy="7917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Title of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8C8BC-E9A0-6D42-D8EF-007338C10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581774" y="1219200"/>
            <a:ext cx="11038726" cy="499109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301C2-6B46-F5B9-6DCA-813C107806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  <a:prstGeom prst="rect">
            <a:avLst/>
          </a:prstGeom>
        </p:spPr>
        <p:txBody>
          <a:bodyPr vert="horz" lIns="91440" tIns="45720" rIns="0" bIns="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r"/>
            <a:fld id="{ED85B2BB-F501-CA44-B2F5-93B0DD69A41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9" name="Picture 8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6E3B310A-7507-D188-E2BD-06F7FEC9E2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4"/>
          <a:srcRect l="3037" t="31520" r="3110" b="31466"/>
          <a:stretch>
            <a:fillRect/>
          </a:stretch>
        </p:blipFill>
        <p:spPr>
          <a:xfrm>
            <a:off x="581774" y="6440925"/>
            <a:ext cx="1701952" cy="258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E20EF8-BAA9-67C1-407A-02CE5B2818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405003" y="6551308"/>
            <a:ext cx="6094990" cy="138499"/>
          </a:xfrm>
          <a:prstGeom prst="rect">
            <a:avLst/>
          </a:prstGeom>
          <a:noFill/>
        </p:spPr>
        <p:txBody>
          <a:bodyPr wrap="square" tIns="0" bIns="0" anchor="b" anchorCtr="0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ProximaNova-Regular" panose="02000506030000020004" pitchFamily="50" charset="0"/>
              </a:rPr>
              <a:t>©2025 Jazz Pharmaceuticals plc or its subsidiaries. All rights reserved. US-NEU-2500025</a:t>
            </a:r>
          </a:p>
        </p:txBody>
      </p:sp>
    </p:spTree>
    <p:extLst>
      <p:ext uri="{BB962C8B-B14F-4D97-AF65-F5344CB8AC3E}">
        <p14:creationId xmlns:p14="http://schemas.microsoft.com/office/powerpoint/2010/main" val="44666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50" r:id="rId4"/>
    <p:sldLayoutId id="2147483665" r:id="rId5"/>
    <p:sldLayoutId id="2147483652" r:id="rId6"/>
    <p:sldLayoutId id="2147483662" r:id="rId7"/>
    <p:sldLayoutId id="2147483664" r:id="rId8"/>
    <p:sldLayoutId id="2147483663" r:id="rId9"/>
    <p:sldLayoutId id="2147483666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kern="1200" cap="all" baseline="0">
          <a:solidFill>
            <a:srgbClr val="1A3E6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6597D0"/>
        </a:buClr>
        <a:buFont typeface="Arial" panose="020B0604020202020204" pitchFamily="34" charset="0"/>
        <a:buNone/>
        <a:defRPr sz="1800" b="1" i="0" kern="1200" cap="all" baseline="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fontAlgn="ctr" latinLnBrk="0" hangingPunct="1">
        <a:lnSpc>
          <a:spcPct val="90000"/>
        </a:lnSpc>
        <a:spcBef>
          <a:spcPts val="500"/>
        </a:spcBef>
        <a:buClr>
          <a:srgbClr val="6597D0"/>
        </a:buClr>
        <a:buSzPct val="90000"/>
        <a:buFont typeface="Courier New" panose="02070309020205020404" pitchFamily="49" charset="0"/>
        <a:buNone/>
        <a:tabLst/>
        <a:defRPr sz="1400" kern="1200">
          <a:solidFill>
            <a:srgbClr val="081937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597D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fontAlgn="ctr" latinLnBrk="0" hangingPunct="1">
        <a:lnSpc>
          <a:spcPct val="90000"/>
        </a:lnSpc>
        <a:spcBef>
          <a:spcPts val="500"/>
        </a:spcBef>
        <a:buClr>
          <a:srgbClr val="6597D0"/>
        </a:buClr>
        <a:buSzPct val="90000"/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597D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60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3940" userDrawn="1">
          <p15:clr>
            <a:srgbClr val="F26B43"/>
          </p15:clr>
        </p15:guide>
        <p15:guide id="6" pos="3744" userDrawn="1">
          <p15:clr>
            <a:srgbClr val="F26B43"/>
          </p15:clr>
        </p15:guide>
        <p15:guide id="7" orient="horz" pos="4192" userDrawn="1">
          <p15:clr>
            <a:srgbClr val="F26B43"/>
          </p15:clr>
        </p15:guide>
        <p15:guide id="9" orient="horz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slide" Target="slide1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svg"/><Relationship Id="rId11" Type="http://schemas.openxmlformats.org/officeDocument/2006/relationships/slide" Target="slide12.xml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5.xml"/><Relationship Id="rId7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slide" Target="slide7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svg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slide" Target="slide9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svg"/><Relationship Id="rId11" Type="http://schemas.openxmlformats.org/officeDocument/2006/relationships/slide" Target="slide8.xml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slide" Target="slide11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svg"/><Relationship Id="rId11" Type="http://schemas.openxmlformats.org/officeDocument/2006/relationships/slide" Target="slide10.xml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62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B44193-FF07-6FFC-909F-FE3102EEEE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JAZ2567_Epidiolex_27s_Focal_Impaired_Seizure_Master_16x9c_2E18D251-0AC4-42F0-9B31-2754E366F2B6.mp4">
            <a:hlinkClick r:id="" action="ppaction://media"/>
            <a:extLst>
              <a:ext uri="{FF2B5EF4-FFF2-40B4-BE49-F238E27FC236}">
                <a16:creationId xmlns:a16="http://schemas.microsoft.com/office/drawing/2014/main" id="{12EE014D-B232-D5A4-0C38-DF892E0C68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0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D426-2BAF-6515-0D2D-3D80B82F48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Tonic seizure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92CC9-C1E7-B116-DEE2-3B931CE3A0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6254750" y="1319757"/>
            <a:ext cx="5365751" cy="4001095"/>
          </a:xfrm>
        </p:spPr>
        <p:txBody>
          <a:bodyPr>
            <a:spAutoFit/>
          </a:bodyPr>
          <a:lstStyle/>
          <a:p>
            <a:r>
              <a:rPr lang="en-US"/>
              <a:t>Length</a:t>
            </a:r>
          </a:p>
          <a:p>
            <a:pPr lvl="1"/>
            <a:r>
              <a:rPr lang="en-US"/>
              <a:t>Tonic seizures normally last less than 20 seconds.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Muscle Stiffness</a:t>
            </a:r>
          </a:p>
          <a:p>
            <a:pPr lvl="1"/>
            <a:r>
              <a:rPr lang="en-US"/>
              <a:t>The individual’s arm, leg, or other muscles suddenly tense/stiffen, </a:t>
            </a:r>
            <a:br>
              <a:rPr lang="en-US"/>
            </a:br>
            <a:r>
              <a:rPr lang="en-US"/>
              <a:t>and their hands may clench into fists or spread open.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Back Arching</a:t>
            </a:r>
          </a:p>
          <a:p>
            <a:pPr lvl="1"/>
            <a:r>
              <a:rPr lang="en-US"/>
              <a:t>The individual’s neck stiffens, and their back may arch dramatically.</a:t>
            </a:r>
            <a:r>
              <a:rPr lang="en-US" baseline="30000"/>
              <a:t>1,2</a:t>
            </a:r>
            <a:endParaRPr lang="en-US"/>
          </a:p>
          <a:p>
            <a:r>
              <a:rPr lang="en-US"/>
              <a:t>During Sleep</a:t>
            </a:r>
          </a:p>
          <a:p>
            <a:pPr lvl="1"/>
            <a:r>
              <a:rPr lang="en-US"/>
              <a:t>The individual will often be sleeping when they experience this type of seizure, but it can also happen when they’re awake.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After The Seizure (Postictal)</a:t>
            </a:r>
          </a:p>
          <a:p>
            <a:pPr lvl="1"/>
            <a:r>
              <a:rPr lang="en-US"/>
              <a:t>The individual quickly returns to normal but may look confused </a:t>
            </a:r>
            <a:br>
              <a:rPr lang="en-US"/>
            </a:br>
            <a:r>
              <a:rPr lang="en-US"/>
              <a:t>or tired.</a:t>
            </a:r>
            <a:r>
              <a:rPr lang="en-US" baseline="30000"/>
              <a:t>1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68CF2D-E81B-03A5-FE36-83A8E8BCC3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FC1645-F0EE-9413-03A6-9B26F90EF1D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559873-047A-77EB-053F-916C7A074A4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2659840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3B27D7F-4B47-ECC8-926A-FC019480138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62766" y="5603914"/>
            <a:ext cx="5357733" cy="841248"/>
            <a:chOff x="6262766" y="5681031"/>
            <a:chExt cx="5357733" cy="841248"/>
          </a:xfrm>
        </p:grpSpPr>
        <p:sp>
          <p:nvSpPr>
            <p:cNvPr id="27" name="Content Placeholder 9">
              <a:extLst>
                <a:ext uri="{FF2B5EF4-FFF2-40B4-BE49-F238E27FC236}">
                  <a16:creationId xmlns:a16="http://schemas.microsoft.com/office/drawing/2014/main" id="{232C5532-03C9-E49D-2EA0-E4633202D04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766" y="5681031"/>
              <a:ext cx="5357733" cy="8412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50292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None/>
                <a:defRPr sz="1600" b="1" i="0" kern="1200" cap="all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None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</a:pPr>
              <a:r>
                <a:rPr lang="en-US" b="0" cap="none"/>
                <a:t>Tonic seizures can often be confused with nightmares or bad dreams.</a:t>
              </a:r>
              <a:r>
                <a:rPr lang="en-US" baseline="30000"/>
                <a:t>1,2</a:t>
              </a:r>
              <a:endParaRPr lang="en-US" b="0" cap="none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B4F2CE-6F11-4376-DBC2-AE1EB9E227F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86253" y="5991840"/>
              <a:ext cx="219631" cy="219631"/>
              <a:chOff x="6386253" y="5978987"/>
              <a:chExt cx="219631" cy="219631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F2B8BBF-3705-C69A-3EBB-BE922724EA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4376" t="26725" r="44999" b="39224"/>
              <a:stretch>
                <a:fillRect/>
              </a:stretch>
            </p:blipFill>
            <p:spPr>
              <a:xfrm>
                <a:off x="6479342" y="6011078"/>
                <a:ext cx="33453" cy="155448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ABE9800-100F-DA04-12AF-F2331EF21D2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86253" y="5978987"/>
                <a:ext cx="219631" cy="219631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35658384-497E-5B4C-6B4F-80A3D4A156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2721" y="1530872"/>
            <a:ext cx="3653788" cy="2705586"/>
          </a:xfrm>
          <a:prstGeom prst="rect">
            <a:avLst/>
          </a:prstGeom>
        </p:spPr>
      </p:pic>
      <p:pic>
        <p:nvPicPr>
          <p:cNvPr id="10" name="PLAY BUTTON" descr="A grey play button in a circle&#10;&#10;AI-generated content may be incorrect.">
            <a:extLst>
              <a:ext uri="{FF2B5EF4-FFF2-40B4-BE49-F238E27FC236}">
                <a16:creationId xmlns:a16="http://schemas.microsoft.com/office/drawing/2014/main" id="{30AFB7BA-7895-EA98-D310-0349177175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3048" y="2237098"/>
            <a:ext cx="1293135" cy="12931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569DD2-5218-98BE-FD23-4F43AFB579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0" y="5888565"/>
            <a:ext cx="5285066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b="1"/>
              <a:t>References:</a:t>
            </a:r>
            <a:r>
              <a:rPr lang="en-US" sz="800"/>
              <a:t> </a:t>
            </a:r>
            <a:r>
              <a:rPr lang="en-US" sz="800" b="1"/>
              <a:t>1.</a:t>
            </a:r>
            <a:r>
              <a:rPr lang="en-US" sz="800"/>
              <a:t> Kiriakopoulos E, Shafer PO. Epilepsy Foundation. Updated March 27, 2017. Accessed November 18, 2025. https://</a:t>
            </a:r>
            <a:r>
              <a:rPr lang="en-US" sz="800" err="1"/>
              <a:t>www.epilepsy.com</a:t>
            </a:r>
            <a:r>
              <a:rPr lang="en-US" sz="800"/>
              <a:t>/what-is-epilepsy/seizure-types/tonic-seizures </a:t>
            </a:r>
            <a:r>
              <a:rPr lang="en-US" sz="800" b="1"/>
              <a:t>2.</a:t>
            </a:r>
            <a:r>
              <a:rPr lang="en-US" sz="800"/>
              <a:t> Duncan AH, Peric I, Boston R, Seneviratne U.</a:t>
            </a:r>
            <a:br>
              <a:rPr lang="en-US" sz="800"/>
            </a:br>
            <a:r>
              <a:rPr lang="en-US" sz="800" i="1"/>
              <a:t>J Neurol</a:t>
            </a:r>
            <a:r>
              <a:rPr lang="en-US" sz="800"/>
              <a:t>. 2022;269(4):2172-2178.</a:t>
            </a:r>
          </a:p>
        </p:txBody>
      </p:sp>
      <p:pic>
        <p:nvPicPr>
          <p:cNvPr id="11" name="JAZ2567_Epidiolex_19s_Tonic_Seizure_Master_16x9C_3D4DD23B-1813-4A9A-9DD6-88C40E704E7A.mp4">
            <a:hlinkClick r:id="" action="ppaction://media"/>
            <a:extLst>
              <a:ext uri="{FF2B5EF4-FFF2-40B4-BE49-F238E27FC236}">
                <a16:creationId xmlns:a16="http://schemas.microsoft.com/office/drawing/2014/main" id="{8FBF579D-7314-D252-85B9-732D606169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" y="1371600"/>
            <a:ext cx="5376231" cy="3024130"/>
          </a:xfrm>
          <a:prstGeom prst="rect">
            <a:avLst/>
          </a:prstGeom>
        </p:spPr>
      </p:pic>
      <p:sp>
        <p:nvSpPr>
          <p:cNvPr id="12" name="TextBox 11">
            <a:hlinkClick r:id="" action="ppaction://noaction"/>
            <a:extLst>
              <a:ext uri="{FF2B5EF4-FFF2-40B4-BE49-F238E27FC236}">
                <a16:creationId xmlns:a16="http://schemas.microsoft.com/office/drawing/2014/main" id="{E73F1024-0B89-F781-DFC2-9ABB6A65B9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1" y="4519159"/>
            <a:ext cx="2532888" cy="26125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 dirty="0"/>
              <a:t>CLICK TO VIEW FULL SCREEN VIDEO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5CF95B-5648-DC04-CA67-7BF6E92AC3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06791" y="4534372"/>
            <a:ext cx="2345445" cy="230832"/>
            <a:chOff x="3497126" y="4535724"/>
            <a:chExt cx="2345445" cy="2308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D32CA9-C722-60B5-4BCD-FE1303856AE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5767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SEIZURE TYPES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7FBBEE-8D36-2E8D-3916-8DAFD309E6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9754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NEXT SEIZURE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81F8116-05D2-95EF-EE4E-433CE5D9433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612297" y="4649788"/>
              <a:ext cx="230274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B52502C-5E7D-0595-0B18-F037D0B16E7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3497126" y="4649788"/>
              <a:ext cx="230132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hlinkClick r:id="rId11" action="ppaction://hlinksldjump"/>
            <a:extLst>
              <a:ext uri="{FF2B5EF4-FFF2-40B4-BE49-F238E27FC236}">
                <a16:creationId xmlns:a16="http://schemas.microsoft.com/office/drawing/2014/main" id="{921DAB26-28BB-92DF-34C2-91D3E8A08F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6093" y="4534422"/>
            <a:ext cx="2430049" cy="237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12" action="ppaction://hlinksldjump"/>
            <a:extLst>
              <a:ext uri="{FF2B5EF4-FFF2-40B4-BE49-F238E27FC236}">
                <a16:creationId xmlns:a16="http://schemas.microsoft.com/office/drawing/2014/main" id="{BDF74CCE-C4D6-6051-76DA-CF384F4BE3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4970" y="4594224"/>
            <a:ext cx="1119905" cy="13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13" action="ppaction://hlinksldjump"/>
            <a:extLst>
              <a:ext uri="{FF2B5EF4-FFF2-40B4-BE49-F238E27FC236}">
                <a16:creationId xmlns:a16="http://schemas.microsoft.com/office/drawing/2014/main" id="{4498CED2-54B4-E054-F02C-142027C5D0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2595" y="4594224"/>
            <a:ext cx="1050055" cy="13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4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3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AZ2567_Epidiolex_19s_Tonic_Seizure_Master_16x9C_3D4DD23B-1813-4A9A-9DD6-88C40E704E7A.mp4">
            <a:hlinkClick r:id="" action="ppaction://media"/>
            <a:extLst>
              <a:ext uri="{FF2B5EF4-FFF2-40B4-BE49-F238E27FC236}">
                <a16:creationId xmlns:a16="http://schemas.microsoft.com/office/drawing/2014/main" id="{F9BD728A-F747-5A08-E87C-6442F6B2B6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D6DE18-9DF8-3FA1-2C21-8917AE3743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ED85B2BB-F501-CA44-B2F5-93B0DD69A419}" type="slidenum">
              <a:rPr lang="en-US" smtClean="0"/>
              <a:pPr algn="r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6C08-A210-67B7-6C10-36EDC296C7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81774" y="237601"/>
            <a:ext cx="11017750" cy="791708"/>
          </a:xfrm>
        </p:spPr>
        <p:txBody>
          <a:bodyPr/>
          <a:lstStyle/>
          <a:p>
            <a:r>
              <a:rPr lang="en-US"/>
              <a:t>Focal aware seizure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4AC07-D6C8-C617-C4CB-B8992078E2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6254750" y="1319757"/>
            <a:ext cx="5365751" cy="4001095"/>
          </a:xfrm>
        </p:spPr>
        <p:txBody>
          <a:bodyPr>
            <a:spAutoFit/>
          </a:bodyPr>
          <a:lstStyle/>
          <a:p>
            <a:r>
              <a:rPr lang="en-US"/>
              <a:t>Length</a:t>
            </a:r>
          </a:p>
          <a:p>
            <a:pPr lvl="1"/>
            <a:r>
              <a:rPr lang="en-US"/>
              <a:t>Focal aware seizures normally last less than 2 minutes.</a:t>
            </a:r>
            <a:r>
              <a:rPr lang="en-US" baseline="30000"/>
              <a:t>1</a:t>
            </a:r>
          </a:p>
          <a:p>
            <a:r>
              <a:rPr lang="en-US"/>
              <a:t>Awareness</a:t>
            </a:r>
          </a:p>
          <a:p>
            <a:pPr lvl="1"/>
            <a:r>
              <a:rPr lang="en-US"/>
              <a:t>The individual is fully awake and aware of what’s happening.</a:t>
            </a:r>
            <a:r>
              <a:rPr lang="en-US" baseline="30000"/>
              <a:t>1</a:t>
            </a:r>
          </a:p>
          <a:p>
            <a:r>
              <a:rPr lang="en-US"/>
              <a:t>Body Shaking</a:t>
            </a:r>
          </a:p>
          <a:p>
            <a:pPr lvl="1"/>
            <a:r>
              <a:rPr lang="en-US"/>
              <a:t>The individual may shake, twitch, or move one side of their body </a:t>
            </a:r>
            <a:br>
              <a:rPr lang="en-US"/>
            </a:br>
            <a:r>
              <a:rPr lang="en-US"/>
              <a:t>(ex. mouth or arm).</a:t>
            </a:r>
            <a:r>
              <a:rPr lang="en-US" baseline="30000"/>
              <a:t>1</a:t>
            </a:r>
          </a:p>
          <a:p>
            <a:r>
              <a:rPr lang="en-US"/>
              <a:t>Changing Senses</a:t>
            </a:r>
          </a:p>
          <a:p>
            <a:pPr lvl="1"/>
            <a:r>
              <a:rPr lang="en-US"/>
              <a:t>The individual may experience changes in their senses or emotions (ex. taste/smell/vision/hearing, feelings of joy/fear, nausea, </a:t>
            </a:r>
            <a:r>
              <a:rPr lang="en-US" err="1"/>
              <a:t>etc</a:t>
            </a:r>
            <a:r>
              <a:rPr lang="en-US"/>
              <a:t>).</a:t>
            </a:r>
            <a:r>
              <a:rPr lang="en-US" baseline="30000"/>
              <a:t>1</a:t>
            </a:r>
          </a:p>
          <a:p>
            <a:r>
              <a:rPr lang="en-US"/>
              <a:t>After The Seizure (Postictal)</a:t>
            </a:r>
          </a:p>
          <a:p>
            <a:pPr lvl="1"/>
            <a:r>
              <a:rPr lang="en-US"/>
              <a:t>The individual usually continues doing what they were doing before the seizure and can recall what happened during the seizure.</a:t>
            </a:r>
            <a:r>
              <a:rPr lang="en-US" baseline="30000"/>
              <a:t>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3D7C05-0ABB-7DA6-A40D-EE975DB7A2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</p:spPr>
        <p:txBody>
          <a:bodyPr/>
          <a:lstStyle/>
          <a:p>
            <a:fld id="{ED85B2BB-F501-CA44-B2F5-93B0DD69A419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3CAEA3-CD7C-5A19-447F-6ECA28C228B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115717-914A-C616-31AB-7E34501FB7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4136100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BDD5E7A-DCCD-9F4B-1968-BDF62DACBC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62766" y="5372561"/>
            <a:ext cx="5357733" cy="1097280"/>
            <a:chOff x="6262766" y="5207306"/>
            <a:chExt cx="5357733" cy="1097280"/>
          </a:xfrm>
        </p:grpSpPr>
        <p:sp>
          <p:nvSpPr>
            <p:cNvPr id="26" name="Content Placeholder 9">
              <a:extLst>
                <a:ext uri="{FF2B5EF4-FFF2-40B4-BE49-F238E27FC236}">
                  <a16:creationId xmlns:a16="http://schemas.microsoft.com/office/drawing/2014/main" id="{8561C2ED-0771-BDE7-E332-92C4FA810F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766" y="5207306"/>
              <a:ext cx="5357733" cy="10972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50292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None/>
                <a:defRPr sz="1600" b="1" i="0" kern="1200" cap="all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None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</a:pPr>
              <a:r>
                <a:rPr lang="en-US" b="0" cap="none"/>
                <a:t>Focal aware seizures can often be confused with migraines or the side effects of some medications </a:t>
              </a:r>
              <a:br>
                <a:rPr lang="en-US" b="0" cap="none"/>
              </a:br>
              <a:r>
                <a:rPr lang="en-US" b="0" cap="none"/>
                <a:t>(ex. changes in taste, smell, vision, or hearing).</a:t>
              </a:r>
              <a:r>
                <a:rPr lang="en-US" baseline="30000"/>
                <a:t>1</a:t>
              </a:r>
              <a:endParaRPr lang="en-US" b="0" cap="none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2B92FF-176A-C7A0-AF16-254CF7A6459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86253" y="5646131"/>
              <a:ext cx="219631" cy="219631"/>
              <a:chOff x="6386253" y="5972965"/>
              <a:chExt cx="219631" cy="219631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4CEF9DC7-D65C-9BBF-1C52-D30FFA0108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4376" t="26725" r="44999" b="39224"/>
              <a:stretch>
                <a:fillRect/>
              </a:stretch>
            </p:blipFill>
            <p:spPr>
              <a:xfrm>
                <a:off x="6479342" y="6005056"/>
                <a:ext cx="33453" cy="155448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848046C-142A-981D-1B95-E340204D63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86253" y="5972965"/>
                <a:ext cx="219631" cy="219631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ED433A3-B5DA-93A2-6B63-0D3E31B627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21970" t="10332" r="22467" b="10040"/>
          <a:stretch>
            <a:fillRect/>
          </a:stretch>
        </p:blipFill>
        <p:spPr>
          <a:xfrm>
            <a:off x="1537805" y="1437569"/>
            <a:ext cx="3459296" cy="2894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590574-473C-CC94-D541-6054950667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2864" y="6011676"/>
            <a:ext cx="5380736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b="1"/>
              <a:t>Reference:</a:t>
            </a:r>
            <a:r>
              <a:rPr lang="en-US" sz="800"/>
              <a:t> </a:t>
            </a:r>
            <a:r>
              <a:rPr lang="en-US" sz="800" b="1"/>
              <a:t>1.</a:t>
            </a:r>
            <a:r>
              <a:rPr lang="en-US" sz="800"/>
              <a:t> Kiriakopoulos E. Epilepsy Foundation. Accessed November 18, 2025. https://</a:t>
            </a:r>
            <a:r>
              <a:rPr lang="en-US" sz="800" err="1"/>
              <a:t>www.epilepsy.com</a:t>
            </a:r>
            <a:r>
              <a:rPr lang="en-US" sz="800"/>
              <a:t>/what-is-epilepsy/seizure-types/focal-onset-aware-seizures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17DD79-DF7E-C841-38D0-8739A6CB5EA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06791" y="4534372"/>
            <a:ext cx="2345445" cy="230832"/>
            <a:chOff x="3497126" y="4535724"/>
            <a:chExt cx="2345445" cy="2308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0FF74A-485A-8D4D-4910-ED267E8572C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5767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SEIZURE TYPES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CF1D1D-C2F3-3E22-C62C-63FC8FE81E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9754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NEXT SEIZURE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3AFEC15-7467-454B-347C-D649976F9EE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612297" y="4649788"/>
              <a:ext cx="230274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FE986C5-2BFF-1B4A-8448-5778DDC84FC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3497126" y="4649788"/>
              <a:ext cx="230132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7D6F1E09-F7E3-3EF7-E50D-AF81F4D1CA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06800" y="4591050"/>
            <a:ext cx="1111250" cy="13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 action="ppaction://hlinksldjump"/>
            <a:extLst>
              <a:ext uri="{FF2B5EF4-FFF2-40B4-BE49-F238E27FC236}">
                <a16:creationId xmlns:a16="http://schemas.microsoft.com/office/drawing/2014/main" id="{93FBB506-6637-6671-5C9C-01D0BF8C72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8075" y="4591050"/>
            <a:ext cx="1047750" cy="13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7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3BC0-AAEA-310C-E17A-B59864CF1C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tonic-clonic seizure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60B2FFD-3589-E917-A472-9B9CD08122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Length</a:t>
            </a:r>
          </a:p>
          <a:p>
            <a:pPr lvl="1"/>
            <a:r>
              <a:rPr lang="en-US"/>
              <a:t>Generalized tonic-</a:t>
            </a:r>
            <a:r>
              <a:rPr lang="en-US" err="1"/>
              <a:t>clonic</a:t>
            </a:r>
            <a:r>
              <a:rPr lang="en-US"/>
              <a:t> seizures normally last 1 to 3 minutes.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Muscle Stiffness</a:t>
            </a:r>
          </a:p>
          <a:p>
            <a:pPr lvl="1"/>
            <a:r>
              <a:rPr lang="en-US"/>
              <a:t>The individual’s muscles stiffen, then they lose consciousness and fall to the floor.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Uncontrollable Jerking </a:t>
            </a:r>
          </a:p>
          <a:p>
            <a:pPr lvl="1"/>
            <a:r>
              <a:rPr lang="en-US"/>
              <a:t>The individual’s arms and legs then jerk repeatedly.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Uncontrolled Bodily Fluids</a:t>
            </a:r>
          </a:p>
          <a:p>
            <a:pPr lvl="1"/>
            <a:r>
              <a:rPr lang="en-US"/>
              <a:t>The individual may drool or lose control of their bladder/bowels.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After The Seizure (Postictal)</a:t>
            </a:r>
          </a:p>
          <a:p>
            <a:pPr lvl="1"/>
            <a:r>
              <a:rPr lang="en-US"/>
              <a:t>The individual may be sleepy, confused, or irritable.</a:t>
            </a:r>
            <a:r>
              <a:rPr lang="en-US" baseline="30000"/>
              <a:t>1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63A34D-1563-B408-8079-71D9C8BDB0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12FCBD-890A-B75B-C30D-EF8601BDFCD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5485BC-46EC-EC59-F2B9-4C7AE3117B5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6625912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DF02320-89C6-7B28-7866-C41A0A031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16301" t="15372" r="16465" b="15583"/>
          <a:stretch>
            <a:fillRect/>
          </a:stretch>
        </p:blipFill>
        <p:spPr>
          <a:xfrm>
            <a:off x="1133400" y="1656661"/>
            <a:ext cx="4268106" cy="24654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1F914E-5E47-020E-2E78-7C841E63AA5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62766" y="4997985"/>
            <a:ext cx="5357733" cy="841248"/>
            <a:chOff x="6262766" y="5042052"/>
            <a:chExt cx="5357733" cy="841248"/>
          </a:xfrm>
        </p:grpSpPr>
        <p:sp>
          <p:nvSpPr>
            <p:cNvPr id="26" name="Content Placeholder 9">
              <a:extLst>
                <a:ext uri="{FF2B5EF4-FFF2-40B4-BE49-F238E27FC236}">
                  <a16:creationId xmlns:a16="http://schemas.microsoft.com/office/drawing/2014/main" id="{1F87551B-FF31-1008-1472-453091CD27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766" y="5042052"/>
              <a:ext cx="5357733" cy="8412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50292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None/>
                <a:defRPr sz="1600" b="1" i="0" kern="1200" cap="all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None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</a:pPr>
              <a:r>
                <a:rPr lang="en-US" b="0" cap="none"/>
                <a:t>Generalized tonic-</a:t>
              </a:r>
              <a:r>
                <a:rPr lang="en-US" b="0" cap="none" err="1"/>
                <a:t>clonic</a:t>
              </a:r>
              <a:r>
                <a:rPr lang="en-US" b="0" cap="none"/>
                <a:t> seizures may be confused with fainting.</a:t>
              </a:r>
              <a:r>
                <a:rPr lang="en-US" b="0" cap="none" baseline="30000"/>
                <a:t>1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4D446A2-A594-C873-B757-B52A8FF61A3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86253" y="5352861"/>
              <a:ext cx="219631" cy="219631"/>
              <a:chOff x="6386253" y="5978987"/>
              <a:chExt cx="219631" cy="219631"/>
            </a:xfrm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75761DBE-FBF2-1D92-207E-2C134CC7C9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44376" t="26725" r="44999" b="39224"/>
              <a:stretch>
                <a:fillRect/>
              </a:stretch>
            </p:blipFill>
            <p:spPr>
              <a:xfrm>
                <a:off x="6479342" y="6011078"/>
                <a:ext cx="33453" cy="155448"/>
              </a:xfrm>
              <a:prstGeom prst="rect">
                <a:avLst/>
              </a:prstGeom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68111F-B358-05AC-2171-3F1FFDE1AAD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86253" y="5978987"/>
                <a:ext cx="219631" cy="219631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E83032-0C18-C226-4BC6-E00FB80B7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2864" y="6011676"/>
            <a:ext cx="5380736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b="1"/>
              <a:t>Reference:</a:t>
            </a:r>
            <a:r>
              <a:rPr lang="en-US" sz="800"/>
              <a:t> </a:t>
            </a:r>
            <a:r>
              <a:rPr lang="en-US" sz="800" b="1"/>
              <a:t>1.</a:t>
            </a:r>
            <a:r>
              <a:rPr lang="en-US" sz="800"/>
              <a:t> Kiriakopoulos E, Shafer PO. Epilepsy Foundation. Updated March 15, 2017. Accessed November 18, 2025. https://</a:t>
            </a:r>
            <a:r>
              <a:rPr lang="en-US" sz="800" err="1"/>
              <a:t>www.epilepsy.com</a:t>
            </a:r>
            <a:r>
              <a:rPr lang="en-US" sz="800"/>
              <a:t>/what-is-epilepsy/seizure-types/tonic-</a:t>
            </a:r>
            <a:r>
              <a:rPr lang="en-US" sz="800" err="1"/>
              <a:t>clonic</a:t>
            </a:r>
            <a:r>
              <a:rPr lang="en-US" sz="800"/>
              <a:t>-seizures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D9EFFA-C645-0032-EE41-35E01F18DD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06791" y="4534372"/>
            <a:ext cx="2345445" cy="230832"/>
            <a:chOff x="3497126" y="4535724"/>
            <a:chExt cx="2345445" cy="2308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DEBAF6-2542-6741-D576-F3D1FDB14E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5767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SEIZURE TYPES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BA7B98-AA58-D6ED-4C92-BC605C99593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9754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NEXT SEIZURE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E47604-EEB1-8A09-B09F-6EF97F8314A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612297" y="4649788"/>
              <a:ext cx="230274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D08907-68A1-1D96-8D31-4491C91DD66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3497126" y="4649788"/>
              <a:ext cx="230132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9D5AC6FD-F1B6-4844-3C7C-D6D0513B19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06800" y="4591050"/>
            <a:ext cx="1111250" cy="13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7" action="ppaction://hlinksldjump"/>
            <a:extLst>
              <a:ext uri="{FF2B5EF4-FFF2-40B4-BE49-F238E27FC236}">
                <a16:creationId xmlns:a16="http://schemas.microsoft.com/office/drawing/2014/main" id="{A6F99E5B-9EA8-340C-B5C0-10EDFC9C43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8075" y="4591050"/>
            <a:ext cx="1047750" cy="13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71192-FEFC-552A-5BE4-A6A8EF11C1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Myoclonic seizure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6C01F-167E-9E01-FC39-537320375A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>
          <a:xfrm>
            <a:off x="6254750" y="1319757"/>
            <a:ext cx="5365751" cy="4216539"/>
          </a:xfrm>
        </p:spPr>
        <p:txBody>
          <a:bodyPr>
            <a:spAutoFit/>
          </a:bodyPr>
          <a:lstStyle/>
          <a:p>
            <a:r>
              <a:rPr lang="en-US" dirty="0"/>
              <a:t>Length</a:t>
            </a:r>
          </a:p>
          <a:p>
            <a:pPr lvl="1"/>
            <a:r>
              <a:rPr lang="en-US" dirty="0"/>
              <a:t>Myoclonic seizures normally last 1 to 2 seconds, but sometimes they happen back-to-back.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Uncontrollable Jerking</a:t>
            </a:r>
          </a:p>
          <a:p>
            <a:pPr lvl="1"/>
            <a:r>
              <a:rPr lang="en-US" dirty="0"/>
              <a:t>The individual’s muscles jerk uncontrollably, like they got </a:t>
            </a:r>
            <a:br>
              <a:rPr lang="en-US" dirty="0"/>
            </a:br>
            <a:r>
              <a:rPr lang="en-US" dirty="0"/>
              <a:t>an electric shock.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Clumsiness</a:t>
            </a:r>
          </a:p>
          <a:p>
            <a:pPr lvl="1"/>
            <a:r>
              <a:rPr lang="en-US" dirty="0"/>
              <a:t>The individual may drop objects or sometimes fall.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Waking Up/Falling Asleep</a:t>
            </a:r>
          </a:p>
          <a:p>
            <a:pPr lvl="1"/>
            <a:r>
              <a:rPr lang="en-US" dirty="0"/>
              <a:t>The individual will often be waking up or falling asleep when they experience this type of seizure.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After The Seizure (Postictal)</a:t>
            </a:r>
          </a:p>
          <a:p>
            <a:pPr lvl="1"/>
            <a:r>
              <a:rPr lang="en-US" dirty="0"/>
              <a:t>The individual usually continues doing what they were doing before the seizure.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6206F5-09AB-E62E-7687-17A24F24B2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CEAFC7-1EC2-A477-2EC8-B96E3C8DF7F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8A764B-46B9-9249-CED2-A847C257A8F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3684409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9790A5E-AC38-8C7E-CCC9-0E1B3734E84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62766" y="5592894"/>
            <a:ext cx="5357733" cy="841248"/>
            <a:chOff x="6262766" y="5692047"/>
            <a:chExt cx="5357733" cy="841248"/>
          </a:xfrm>
        </p:grpSpPr>
        <p:sp>
          <p:nvSpPr>
            <p:cNvPr id="29" name="Content Placeholder 9">
              <a:extLst>
                <a:ext uri="{FF2B5EF4-FFF2-40B4-BE49-F238E27FC236}">
                  <a16:creationId xmlns:a16="http://schemas.microsoft.com/office/drawing/2014/main" id="{CFF3ED78-E65D-7E4B-B639-8561C147D8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766" y="5692047"/>
              <a:ext cx="5357733" cy="8412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50292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None/>
                <a:defRPr sz="1600" b="1" i="0" kern="1200" cap="all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None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</a:pPr>
              <a:r>
                <a:rPr lang="en-US" b="0" cap="none"/>
                <a:t>Myoclonic seizures can often be confused with tics, tremors, or clumsiness.</a:t>
              </a:r>
              <a:r>
                <a:rPr lang="en-US" baseline="30000"/>
                <a:t>1</a:t>
              </a:r>
              <a:endParaRPr lang="en-US" b="0" cap="none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3942-1C2D-B808-D459-C70DDFEC05B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86253" y="6002856"/>
              <a:ext cx="219631" cy="219631"/>
              <a:chOff x="6386253" y="5978987"/>
              <a:chExt cx="219631" cy="219631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D1B52F8B-CD18-5787-9C7D-96C92252A2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4376" t="26725" r="44999" b="39224"/>
              <a:stretch>
                <a:fillRect/>
              </a:stretch>
            </p:blipFill>
            <p:spPr>
              <a:xfrm>
                <a:off x="6479342" y="6011078"/>
                <a:ext cx="33453" cy="155448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13F7F4A-A7AE-69E0-A45D-18CAF14E08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86253" y="5978987"/>
                <a:ext cx="219631" cy="219631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96FD072-7AF8-D6C3-2AD7-8B7EE0DA32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22395" r="22892"/>
          <a:stretch>
            <a:fillRect/>
          </a:stretch>
        </p:blipFill>
        <p:spPr>
          <a:xfrm>
            <a:off x="1852737" y="1527836"/>
            <a:ext cx="2829432" cy="27231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833479-891B-CFF6-D087-CFF5F17006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2864" y="6011676"/>
            <a:ext cx="5380736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b="1"/>
              <a:t>Reference:</a:t>
            </a:r>
            <a:r>
              <a:rPr lang="en-US" sz="800"/>
              <a:t> </a:t>
            </a:r>
            <a:r>
              <a:rPr lang="en-US" sz="800" b="1"/>
              <a:t>1</a:t>
            </a:r>
            <a:r>
              <a:rPr lang="en-US" sz="800"/>
              <a:t>. </a:t>
            </a:r>
            <a:r>
              <a:rPr lang="en-US" sz="800" err="1"/>
              <a:t>Sirven</a:t>
            </a:r>
            <a:r>
              <a:rPr lang="en-US" sz="800"/>
              <a:t> JI, Devinsky O. Epilepsy Foundation. Updated July 19, 2013. Accessed November 18, 2025. https://</a:t>
            </a:r>
            <a:r>
              <a:rPr lang="en-US" sz="800" err="1"/>
              <a:t>www.epilepsy.com</a:t>
            </a:r>
            <a:r>
              <a:rPr lang="en-US" sz="800"/>
              <a:t>/what-is-epilepsy/seizure-types/myoclonic-seizures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3B8E2A-F264-6C45-6EB2-04E16C86E64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06791" y="4534372"/>
            <a:ext cx="2345445" cy="230832"/>
            <a:chOff x="3497126" y="4535724"/>
            <a:chExt cx="2345445" cy="2308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79C0A3-20D6-DFF8-E3A0-EBE12785118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5767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SEIZURE TYPES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16ABE4-2CD3-D9EA-6798-A32E0E3842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9754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NEXT SEIZURE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E84107D-05AD-F744-2B0A-E79ADCDA282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612297" y="4649788"/>
              <a:ext cx="230274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C347F1-331C-D3FF-70E0-329F1184EAD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3497126" y="4649788"/>
              <a:ext cx="230132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42DB60-70F7-EACA-5ED6-7291EE3EE8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06791" y="4534372"/>
            <a:ext cx="2345445" cy="230832"/>
            <a:chOff x="3497126" y="4535724"/>
            <a:chExt cx="2345445" cy="2308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30C1C2-A97B-9FC0-12A6-F27F84BFB07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5767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SEIZURE TYPES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885A2B-BA62-7006-AC08-1D85CDC63F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9754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NEXT SEIZURE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0FCF893-4269-89F1-6BC7-5FA7069A77B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612297" y="4649788"/>
              <a:ext cx="230274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A5775E8-BFE5-9034-66D8-78A7DE03CCB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3497126" y="4649788"/>
              <a:ext cx="230132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5EF1251C-D151-61C7-BFAD-14DA6817A2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06800" y="4591050"/>
            <a:ext cx="1111250" cy="13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7" action="ppaction://hlinksldjump"/>
            <a:extLst>
              <a:ext uri="{FF2B5EF4-FFF2-40B4-BE49-F238E27FC236}">
                <a16:creationId xmlns:a16="http://schemas.microsoft.com/office/drawing/2014/main" id="{56C0B32A-BDD5-59C7-C98E-7CEEA447AC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8075" y="4591050"/>
            <a:ext cx="1047750" cy="130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DD5F3-16DC-72FA-6042-868BC05C8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C94EA-1716-49D5-2169-9AB3722F96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581774" y="1219201"/>
            <a:ext cx="11038726" cy="609600"/>
          </a:xfrm>
        </p:spPr>
        <p:txBody>
          <a:bodyPr/>
          <a:lstStyle/>
          <a:p>
            <a:r>
              <a:rPr lang="en-US" b="0" cap="none"/>
              <a:t>Looking out for seizures means looking out for your residents.</a:t>
            </a:r>
          </a:p>
          <a:p>
            <a:pPr lvl="1"/>
            <a:r>
              <a:rPr lang="en-US"/>
              <a:t>When a seizure strikes like a </a:t>
            </a:r>
            <a:r>
              <a:rPr lang="en-US" b="1"/>
              <a:t>STORM</a:t>
            </a:r>
            <a:r>
              <a:rPr lang="en-US"/>
              <a:t>, document these details: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5C8BA-63BA-447E-6FD8-65D677DD41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WHEN YOU SEE A SEIZURE, LOG IT </a:t>
            </a:r>
            <a:endParaRPr lang="en-US" sz="32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AEFACB-F7BA-BD9C-0AAB-60FD07C1A7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CB9927-E2FD-3751-C42C-D51C728404C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EE703A-86A4-34F4-D0CB-BFA07D4F6FB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5943600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69BA4E-521E-4361-5D3A-140CA340A6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7057" y="1927697"/>
            <a:ext cx="586098" cy="661152"/>
          </a:xfrm>
          <a:prstGeom prst="rect">
            <a:avLst/>
          </a:prstGeom>
          <a:solidFill>
            <a:srgbClr val="6B8CB8"/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</a:rPr>
              <a:t>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4CC3C8C-2C71-F669-8A00-47BE6C70B7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9315" y="2013724"/>
            <a:ext cx="2161348" cy="4890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accent1"/>
                </a:solidFill>
              </a:rPr>
              <a:t>START DATE AND TIME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9BEFAE5-4393-F6CC-9B44-02B70ADB10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36103" y="2013724"/>
            <a:ext cx="4986675" cy="4890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0">
                <a:latin typeface="+mn-lt"/>
              </a:rPr>
              <a:t>When did the seizure happen? </a:t>
            </a:r>
            <a:br>
              <a:rPr lang="en-US" sz="1400" b="0">
                <a:latin typeface="+mn-lt"/>
              </a:rPr>
            </a:br>
            <a:r>
              <a:rPr lang="en-US" sz="1200" b="0">
                <a:latin typeface="+mn-lt"/>
              </a:rPr>
              <a:t>(ex. Monday 7/14 at 12:35 PM)</a:t>
            </a:r>
            <a:endParaRPr lang="en-US" sz="1400" b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C1967C-A9F0-D76E-679F-E5C06D91D0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3" y="1927697"/>
            <a:ext cx="586098" cy="661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endParaRPr lang="en-US" sz="4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2D40E9-6E8C-8815-A5D8-F80ED4F5A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7057" y="2802612"/>
            <a:ext cx="586098" cy="661152"/>
          </a:xfrm>
          <a:prstGeom prst="rect">
            <a:avLst/>
          </a:prstGeom>
          <a:solidFill>
            <a:srgbClr val="6B8CB8"/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D7B9425-84F9-C3E3-9CD0-133271D0D1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9314" y="2888639"/>
            <a:ext cx="1758733" cy="489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>
                <a:solidFill>
                  <a:schemeClr val="accent1"/>
                </a:solidFill>
              </a:rPr>
              <a:t>TOTAL LENGTH</a:t>
            </a:r>
            <a:endParaRPr lang="en-US" sz="1600" b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DF2EC9-22B6-55A7-5BC1-D830F10167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36102" y="2888639"/>
            <a:ext cx="4843081" cy="489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0">
                <a:latin typeface="+mn-lt"/>
              </a:rPr>
              <a:t>How long did the seizure last?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>
                <a:latin typeface="+mn-lt"/>
              </a:rPr>
              <a:t>(ex. less than 1 minute, 1 to 2 minutes, or around 5 minutes)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AA5950-D1C8-06CC-13DC-3FDAF482F3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3" y="2802612"/>
            <a:ext cx="586098" cy="661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endParaRPr lang="en-US" sz="4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031ED6-44B9-3A1D-759A-7A679A2CB23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7057" y="3677528"/>
            <a:ext cx="586098" cy="661152"/>
          </a:xfrm>
          <a:prstGeom prst="rect">
            <a:avLst/>
          </a:prstGeom>
          <a:solidFill>
            <a:srgbClr val="6B8CB8"/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</a:rPr>
              <a:t>O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A2747CC-8283-BA42-9D26-7E62D417B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9314" y="3763555"/>
            <a:ext cx="2441904" cy="489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accent1"/>
                </a:solidFill>
              </a:rPr>
              <a:t>OBSERVED SYMPTOMS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587CE7-1E12-2856-9FFF-ACDDB71E3B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36104" y="3763555"/>
            <a:ext cx="5757856" cy="489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0">
                <a:latin typeface="+mn-lt"/>
              </a:rPr>
              <a:t>Which side of the body did the seizure affect first? What happened during it?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>
                <a:latin typeface="+mn-lt"/>
              </a:rPr>
              <a:t>(ex. seizure started on left side; they tensed up, stared blankly, or fell)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ED73BD-2F5F-E8C6-A595-2DC45854A6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3" y="3677528"/>
            <a:ext cx="586098" cy="661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endParaRPr lang="en-US" sz="4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6E9C79-3628-941D-303B-11D7A7C3D2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7057" y="4552444"/>
            <a:ext cx="586098" cy="661152"/>
          </a:xfrm>
          <a:prstGeom prst="rect">
            <a:avLst/>
          </a:prstGeom>
          <a:solidFill>
            <a:srgbClr val="6B8CB8"/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</a:rPr>
              <a:t>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884BEC3-ECAA-A312-7677-B3D170760E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9314" y="4638471"/>
            <a:ext cx="1839231" cy="489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accent1"/>
                </a:solidFill>
              </a:rPr>
              <a:t>RELATED EVENTS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B7C77E-4F73-F97D-18F7-BF490A0C4A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36103" y="4638471"/>
            <a:ext cx="5757856" cy="489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0">
                <a:latin typeface="+mn-lt"/>
              </a:rPr>
              <a:t>Did anything seem to cause, or trigger, the seizure?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>
                <a:latin typeface="+mn-lt"/>
              </a:rPr>
              <a:t>(ex. showed signs of infection, constipation, or emotional stress)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F13F60-39AC-E6A3-183B-1994974FA9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3" y="4552444"/>
            <a:ext cx="586098" cy="661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endParaRPr lang="en-US" sz="4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7F4FC9-0654-B0B9-497C-825016267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7057" y="5427359"/>
            <a:ext cx="586098" cy="661152"/>
          </a:xfrm>
          <a:prstGeom prst="rect">
            <a:avLst/>
          </a:prstGeom>
          <a:solidFill>
            <a:srgbClr val="6B8CB8"/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</a:rPr>
              <a:t>M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CD8470C-3576-1E5C-9211-9F4FC0FBE6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9314" y="5513386"/>
            <a:ext cx="2836757" cy="489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>
                <a:solidFill>
                  <a:schemeClr val="accent1"/>
                </a:solidFill>
              </a:rPr>
              <a:t>MOMENTS BEFORE AND AFTER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C090B3C-C556-06D4-B246-A354DAA502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36104" y="5513386"/>
            <a:ext cx="5362623" cy="48909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0">
                <a:latin typeface="+mn-lt"/>
              </a:rPr>
              <a:t>How did your resident act before and after (postictal) the seizure?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0">
                <a:latin typeface="+mn-lt"/>
              </a:rPr>
              <a:t>(ex. agitated, confused, or sleepy)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B68966-41B5-B505-E0C5-CF2415818D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3" y="5427359"/>
            <a:ext cx="586098" cy="661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rIns="0" rtlCol="0" anchor="ctr" anchorCtr="0">
            <a:noAutofit/>
          </a:bodyPr>
          <a:lstStyle/>
          <a:p>
            <a:pPr algn="ctr"/>
            <a:endParaRPr lang="en-US" sz="40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3" descr="A calendar and clock on a black background&#10;&#10;AI-generated content may be incorrect.">
            <a:extLst>
              <a:ext uri="{FF2B5EF4-FFF2-40B4-BE49-F238E27FC236}">
                <a16:creationId xmlns:a16="http://schemas.microsoft.com/office/drawing/2014/main" id="{E3C57E04-FA07-F73A-9851-21DDC692BC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22" y="2032516"/>
            <a:ext cx="457200" cy="45720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530F5D2C-8B1C-C338-D6C7-FA70D5364D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3" y="1936817"/>
            <a:ext cx="9715498" cy="6583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D97FDE4-5DA7-3DAF-2B3E-D7AE1556B5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4" y="2804004"/>
            <a:ext cx="9715498" cy="6583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28FB5AF-FCA9-7A28-A1BD-F05C24324E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4" y="3678920"/>
            <a:ext cx="9715498" cy="6583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14840B2-DCC7-5425-0975-136EE686E3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4" y="4553836"/>
            <a:ext cx="9715498" cy="6583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BEE1375-9BE9-8B28-0783-7E1EA54410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2774" y="5428751"/>
            <a:ext cx="9715498" cy="6583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ue and white clock&#10;&#10;AI-generated content may be incorrect.">
            <a:extLst>
              <a:ext uri="{FF2B5EF4-FFF2-40B4-BE49-F238E27FC236}">
                <a16:creationId xmlns:a16="http://schemas.microsoft.com/office/drawing/2014/main" id="{49FA0780-3AC6-B00B-D583-FCDEE5F78C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082" y="2932442"/>
            <a:ext cx="411480" cy="411480"/>
          </a:xfrm>
          <a:prstGeom prst="rect">
            <a:avLst/>
          </a:prstGeom>
        </p:spPr>
      </p:pic>
      <p:pic>
        <p:nvPicPr>
          <p:cNvPr id="109" name="Picture 108" descr="A blue line art of a thermometer&#10;&#10;AI-generated content may be incorrect.">
            <a:extLst>
              <a:ext uri="{FF2B5EF4-FFF2-40B4-BE49-F238E27FC236}">
                <a16:creationId xmlns:a16="http://schemas.microsoft.com/office/drawing/2014/main" id="{3F2B855C-3549-2600-8481-231945F890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082" y="4677280"/>
            <a:ext cx="411480" cy="411480"/>
          </a:xfrm>
          <a:prstGeom prst="rect">
            <a:avLst/>
          </a:prstGeom>
        </p:spPr>
      </p:pic>
      <p:pic>
        <p:nvPicPr>
          <p:cNvPr id="112" name="Picture 111" descr="A blue and white question mark in a head&#10;&#10;AI-generated content may be incorrect.">
            <a:extLst>
              <a:ext uri="{FF2B5EF4-FFF2-40B4-BE49-F238E27FC236}">
                <a16:creationId xmlns:a16="http://schemas.microsoft.com/office/drawing/2014/main" id="{1B9DC032-53AA-6AD9-19B3-115710CE8A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rcRect l="6826"/>
          <a:stretch>
            <a:fillRect/>
          </a:stretch>
        </p:blipFill>
        <p:spPr>
          <a:xfrm>
            <a:off x="1440227" y="5483615"/>
            <a:ext cx="511190" cy="548640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E6511BD-2935-7297-E333-6C3FC41C8E72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1489178" y="3835673"/>
            <a:ext cx="413289" cy="292608"/>
            <a:chOff x="108254" y="4720856"/>
            <a:chExt cx="458087" cy="324325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147C05D-D027-613C-F880-65D6B1E1F5F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 rot="4623667" flipH="1">
              <a:off x="175135" y="4653975"/>
              <a:ext cx="324325" cy="458087"/>
              <a:chOff x="1588115" y="3045618"/>
              <a:chExt cx="240685" cy="339951"/>
            </a:xfrm>
          </p:grpSpPr>
          <p:sp>
            <p:nvSpPr>
              <p:cNvPr id="140" name="Round Same Side Corner Rectangle 69">
                <a:extLst>
                  <a:ext uri="{FF2B5EF4-FFF2-40B4-BE49-F238E27FC236}">
                    <a16:creationId xmlns:a16="http://schemas.microsoft.com/office/drawing/2014/main" id="{47B5E698-72CC-3FC9-DA6A-7F4C1D9086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1980000">
                <a:off x="1588115" y="3248409"/>
                <a:ext cx="45719" cy="137160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17FD05C-8005-F2C8-2636-3A70DA33F390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rot="180000" flipV="1">
                <a:off x="1644682" y="3232927"/>
                <a:ext cx="20781" cy="3810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097BF729-371C-AEBB-C72F-3CC8B13184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619251" y="3045618"/>
                <a:ext cx="209549" cy="209549"/>
              </a:xfrm>
              <a:prstGeom prst="ellipse">
                <a:avLst/>
              </a:prstGeom>
              <a:noFill/>
              <a:ln w="127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95C475B0-29EA-36DE-2779-B75930B4131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4768" y="4737868"/>
              <a:ext cx="177805" cy="142814"/>
            </a:xfrm>
            <a:custGeom>
              <a:avLst/>
              <a:gdLst>
                <a:gd name="csX0" fmla="*/ 105312 w 177805"/>
                <a:gd name="csY0" fmla="*/ 101 h 142814"/>
                <a:gd name="csX1" fmla="*/ 145869 w 177805"/>
                <a:gd name="csY1" fmla="*/ 6000 h 142814"/>
                <a:gd name="csX2" fmla="*/ 176483 w 177805"/>
                <a:gd name="csY2" fmla="*/ 22388 h 142814"/>
                <a:gd name="csX3" fmla="*/ 177805 w 177805"/>
                <a:gd name="csY3" fmla="*/ 32067 h 142814"/>
                <a:gd name="csX4" fmla="*/ 157694 w 177805"/>
                <a:gd name="csY4" fmla="*/ 18508 h 142814"/>
                <a:gd name="csX5" fmla="*/ 116763 w 177805"/>
                <a:gd name="csY5" fmla="*/ 10244 h 142814"/>
                <a:gd name="csX6" fmla="*/ 11607 w 177805"/>
                <a:gd name="csY6" fmla="*/ 115400 h 142814"/>
                <a:gd name="csX7" fmla="*/ 16338 w 177805"/>
                <a:gd name="csY7" fmla="*/ 138835 h 142814"/>
                <a:gd name="csX8" fmla="*/ 14072 w 177805"/>
                <a:gd name="csY8" fmla="*/ 142556 h 142814"/>
                <a:gd name="csX9" fmla="*/ 3139 w 177805"/>
                <a:gd name="csY9" fmla="*/ 135911 h 142814"/>
                <a:gd name="csX10" fmla="*/ 22403 w 177805"/>
                <a:gd name="csY10" fmla="*/ 43411 h 142814"/>
                <a:gd name="csX11" fmla="*/ 65687 w 177805"/>
                <a:gd name="csY11" fmla="*/ 9285 h 142814"/>
                <a:gd name="csX12" fmla="*/ 105312 w 177805"/>
                <a:gd name="csY12" fmla="*/ 101 h 14281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77805" h="142814">
                  <a:moveTo>
                    <a:pt x="105312" y="101"/>
                  </a:moveTo>
                  <a:cubicBezTo>
                    <a:pt x="118921" y="-481"/>
                    <a:pt x="132685" y="1451"/>
                    <a:pt x="145869" y="6000"/>
                  </a:cubicBezTo>
                  <a:cubicBezTo>
                    <a:pt x="156610" y="9710"/>
                    <a:pt x="166961" y="15160"/>
                    <a:pt x="176483" y="22388"/>
                  </a:cubicBezTo>
                  <a:lnTo>
                    <a:pt x="177805" y="32067"/>
                  </a:lnTo>
                  <a:lnTo>
                    <a:pt x="157694" y="18508"/>
                  </a:lnTo>
                  <a:cubicBezTo>
                    <a:pt x="145114" y="13187"/>
                    <a:pt x="131282" y="10244"/>
                    <a:pt x="116763" y="10244"/>
                  </a:cubicBezTo>
                  <a:cubicBezTo>
                    <a:pt x="58687" y="10244"/>
                    <a:pt x="11607" y="57324"/>
                    <a:pt x="11607" y="115400"/>
                  </a:cubicBezTo>
                  <a:lnTo>
                    <a:pt x="16338" y="138835"/>
                  </a:lnTo>
                  <a:lnTo>
                    <a:pt x="14072" y="142556"/>
                  </a:lnTo>
                  <a:cubicBezTo>
                    <a:pt x="9217" y="143737"/>
                    <a:pt x="4321" y="140761"/>
                    <a:pt x="3139" y="135911"/>
                  </a:cubicBezTo>
                  <a:cubicBezTo>
                    <a:pt x="-4430" y="104911"/>
                    <a:pt x="1574" y="70810"/>
                    <a:pt x="22403" y="43411"/>
                  </a:cubicBezTo>
                  <a:cubicBezTo>
                    <a:pt x="34099" y="28023"/>
                    <a:pt x="49122" y="16544"/>
                    <a:pt x="65687" y="9285"/>
                  </a:cubicBezTo>
                  <a:cubicBezTo>
                    <a:pt x="78250" y="3779"/>
                    <a:pt x="91703" y="683"/>
                    <a:pt x="105312" y="101"/>
                  </a:cubicBezTo>
                  <a:close/>
                </a:path>
              </a:pathLst>
            </a:custGeom>
            <a:solidFill>
              <a:schemeClr val="accent4"/>
            </a:solidFill>
            <a:ln w="272" cap="flat">
              <a:noFill/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883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E2786-703B-13B9-85A3-2F68E0C79C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202076" y="1493134"/>
            <a:ext cx="10418424" cy="45141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cap="none">
                <a:solidFill>
                  <a:srgbClr val="081937"/>
                </a:solidFill>
                <a:latin typeface="+mn-lt"/>
              </a:rPr>
              <a:t>Sam has been one of the group home's favorite residents since he moved here a year ago at the age of 35. He’s lived with drug-resistant epilepsy for most of his life.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cap="none">
                <a:solidFill>
                  <a:srgbClr val="081937"/>
                </a:solidFill>
                <a:latin typeface="+mn-lt"/>
              </a:rPr>
              <a:t>Recently, Katie, a new Direct Support Professional, started caring for him. She noticed Sam was daydreaming a lot during their time together. At first, it seemed harmless, until she remembered that atypical absence seizures can be confused with daydreaming or staring off into space.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cap="none">
                <a:solidFill>
                  <a:srgbClr val="081937"/>
                </a:solidFill>
                <a:latin typeface="+mn-lt"/>
              </a:rPr>
              <a:t>Understanding every seizure is worth reporting, Katie kept track of Sam’s “daydreams” for the next week and sent a detailed log to David, her Director of Nursing.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cap="none">
                <a:solidFill>
                  <a:srgbClr val="081937"/>
                </a:solidFill>
                <a:latin typeface="+mn-lt"/>
              </a:rPr>
              <a:t>Today, Sam is experiencing fewer seizures and engaging more with his fellow residents.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cap="none">
                <a:solidFill>
                  <a:srgbClr val="081937"/>
                </a:solidFill>
                <a:latin typeface="+mn-lt"/>
              </a:rPr>
              <a:t>If it hadn't been for Katie and David logging seizure activity for Sam's neurologist to review, that would not have happened.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E4CC1-45AF-8820-9FD9-F326FCB210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SAM’S story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727ECC-00DB-3F6D-0DE4-7DF733FC367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790936" y="952500"/>
            <a:ext cx="0" cy="388620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556ECD-3298-27B3-3AA0-AA0C61B69DD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02076" y="4590953"/>
            <a:ext cx="10466918" cy="1096213"/>
            <a:chOff x="1197929" y="5113506"/>
            <a:chExt cx="10466918" cy="10962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0F05E6-E384-B253-01FC-5A3C4749A11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02076" y="5113506"/>
              <a:ext cx="4164454" cy="400110"/>
            </a:xfrm>
            <a:prstGeom prst="rect">
              <a:avLst/>
            </a:prstGeom>
            <a:noFill/>
          </p:spPr>
          <p:txBody>
            <a:bodyPr wrap="square" lIns="0">
              <a:noAutofit/>
            </a:bodyPr>
            <a:lstStyle/>
            <a:p>
              <a:pPr marL="0" indent="0">
                <a:buNone/>
              </a:pPr>
              <a:r>
                <a:rPr lang="en-US" sz="2000" b="1">
                  <a:solidFill>
                    <a:schemeClr val="accent1"/>
                  </a:solidFill>
                  <a:latin typeface="+mj-lt"/>
                </a:rPr>
                <a:t>Things to bring to every appointment:​ 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9DB4AE4-D327-6EF4-0C88-7F6EF67B3D1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197929" y="5617929"/>
              <a:ext cx="10466918" cy="591790"/>
              <a:chOff x="1197929" y="5617929"/>
              <a:chExt cx="10466918" cy="59179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860F006-7207-0565-335C-87888DFE5DF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197929" y="5617929"/>
                <a:ext cx="2389718" cy="591790"/>
                <a:chOff x="1253014" y="5717082"/>
                <a:chExt cx="2389718" cy="591790"/>
              </a:xfrm>
            </p:grpSpPr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AC9E7A1E-9F7C-CA22-037A-EC6F1CD43B21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735482" y="5717082"/>
                  <a:ext cx="1907250" cy="59179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vert="horz" lIns="91440" tIns="91440" rIns="91440" bIns="91440" rtlCol="0" anchor="ctr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800" b="1" i="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fontAlgn="ctr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SzPct val="90000"/>
                    <a:buFont typeface="Courier New" panose="02070309020205020404" pitchFamily="49" charset="0"/>
                    <a:buChar char="o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fontAlgn="ctr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SzPct val="90000"/>
                    <a:buFont typeface="Courier New" panose="02070309020205020404" pitchFamily="49" charset="0"/>
                    <a:buChar char="o"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600" b="0">
                      <a:solidFill>
                        <a:schemeClr val="tx2"/>
                      </a:solidFill>
                    </a:rPr>
                    <a:t>Seizure logs​ </a:t>
                  </a:r>
                </a:p>
              </p:txBody>
            </p:sp>
            <p:pic>
              <p:nvPicPr>
                <p:cNvPr id="12" name="Graphic 11" descr="Checkmark with solid fill">
                  <a:extLst>
                    <a:ext uri="{FF2B5EF4-FFF2-40B4-BE49-F238E27FC236}">
                      <a16:creationId xmlns:a16="http://schemas.microsoft.com/office/drawing/2014/main" id="{21921479-42D4-6C18-B0E7-7D1CE4734B6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3014" y="5791991"/>
                  <a:ext cx="441972" cy="441972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39F067A-B637-D240-A762-FEAD116B67F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941129" y="5617929"/>
                <a:ext cx="2412021" cy="591790"/>
                <a:chOff x="3996214" y="5717082"/>
                <a:chExt cx="2412021" cy="591790"/>
              </a:xfrm>
            </p:grpSpPr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D791951B-553F-4B30-0062-7F38AE338AF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500985" y="5717082"/>
                  <a:ext cx="1907250" cy="59179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vert="horz" lIns="91440" tIns="91440" rIns="91440" bIns="91440" rtlCol="0" anchor="ctr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800" b="1" i="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fontAlgn="ctr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SzPct val="90000"/>
                    <a:buFont typeface="Courier New" panose="02070309020205020404" pitchFamily="49" charset="0"/>
                    <a:buChar char="o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fontAlgn="ctr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SzPct val="90000"/>
                    <a:buFont typeface="Courier New" panose="02070309020205020404" pitchFamily="49" charset="0"/>
                    <a:buChar char="o"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00000"/>
                    </a:lnSpc>
                    <a:buNone/>
                  </a:pPr>
                  <a:r>
                    <a:rPr lang="en-US" sz="1600" b="0">
                      <a:solidFill>
                        <a:schemeClr val="tx2"/>
                      </a:solidFill>
                    </a:rPr>
                    <a:t>Face sheet</a:t>
                  </a:r>
                  <a:endParaRPr lang="en-US" sz="160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16" name="Graphic 15" descr="Checkmark with solid fill">
                  <a:extLst>
                    <a:ext uri="{FF2B5EF4-FFF2-40B4-BE49-F238E27FC236}">
                      <a16:creationId xmlns:a16="http://schemas.microsoft.com/office/drawing/2014/main" id="{48B436C8-75BD-CA21-0D96-D3210F10B14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96214" y="5791991"/>
                  <a:ext cx="441972" cy="441972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1883E38-6E70-EC46-D97F-6775B3E7AEB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662295" y="5617929"/>
                <a:ext cx="2378299" cy="591790"/>
                <a:chOff x="6717380" y="5717082"/>
                <a:chExt cx="2378299" cy="591790"/>
              </a:xfrm>
            </p:grpSpPr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C68A0995-8FDA-9C54-7188-79B6885AAE28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7188429" y="5717082"/>
                  <a:ext cx="1907250" cy="59179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vert="horz" lIns="91440" tIns="91440" rIns="91440" bIns="91440" rtlCol="0" anchor="ctr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800" b="1" i="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fontAlgn="ctr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SzPct val="90000"/>
                    <a:buFont typeface="Courier New" panose="02070309020205020404" pitchFamily="49" charset="0"/>
                    <a:buChar char="o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fontAlgn="ctr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SzPct val="90000"/>
                    <a:buFont typeface="Courier New" panose="02070309020205020404" pitchFamily="49" charset="0"/>
                    <a:buChar char="o"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600" b="0">
                      <a:solidFill>
                        <a:schemeClr val="tx2"/>
                      </a:solidFill>
                    </a:rPr>
                    <a:t>Medication records​ </a:t>
                  </a:r>
                  <a:endParaRPr lang="en-US" sz="160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17" name="Graphic 16" descr="Checkmark with solid fill">
                  <a:extLst>
                    <a:ext uri="{FF2B5EF4-FFF2-40B4-BE49-F238E27FC236}">
                      <a16:creationId xmlns:a16="http://schemas.microsoft.com/office/drawing/2014/main" id="{C807AE18-3810-B63D-3AE4-BDF194D46D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7380" y="5791991"/>
                  <a:ext cx="441972" cy="441972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8309F11-EBD6-7CDA-EFEE-312D3E6381D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284310" y="5617929"/>
                <a:ext cx="2380537" cy="591790"/>
                <a:chOff x="9339395" y="5717082"/>
                <a:chExt cx="2380537" cy="591790"/>
              </a:xfrm>
            </p:grpSpPr>
            <p:sp>
              <p:nvSpPr>
                <p:cNvPr id="6" name="Content Placeholder 2">
                  <a:extLst>
                    <a:ext uri="{FF2B5EF4-FFF2-40B4-BE49-F238E27FC236}">
                      <a16:creationId xmlns:a16="http://schemas.microsoft.com/office/drawing/2014/main" id="{0DCA6442-39D3-0190-11DD-5380F517B98C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812682" y="5717082"/>
                  <a:ext cx="1907250" cy="59179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vert="horz" lIns="91440" tIns="91440" rIns="91440" bIns="91440" rtlCol="0" anchor="ctr" anchorCtr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800" b="1" i="0" kern="120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lvl1pPr>
                  <a:lvl2pPr marL="685800" indent="-228600" algn="l" defTabSz="914400" rtl="0" eaLnBrk="1" fontAlgn="ctr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SzPct val="90000"/>
                    <a:buFont typeface="Courier New" panose="02070309020205020404" pitchFamily="49" charset="0"/>
                    <a:buChar char="o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fontAlgn="ctr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SzPct val="90000"/>
                    <a:buFont typeface="Courier New" panose="02070309020205020404" pitchFamily="49" charset="0"/>
                    <a:buChar char="o"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Clr>
                      <a:srgbClr val="6597D0"/>
                    </a:buClr>
                    <a:buFont typeface="Arial" panose="020B0604020202020204" pitchFamily="34" charset="0"/>
                    <a:buChar char="•"/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600" b="0">
                      <a:solidFill>
                        <a:schemeClr val="tx2"/>
                      </a:solidFill>
                    </a:rPr>
                    <a:t>Lab results​</a:t>
                  </a:r>
                </a:p>
              </p:txBody>
            </p:sp>
            <p:pic>
              <p:nvPicPr>
                <p:cNvPr id="18" name="Graphic 17" descr="Checkmark with solid fill">
                  <a:extLst>
                    <a:ext uri="{FF2B5EF4-FFF2-40B4-BE49-F238E27FC236}">
                      <a16:creationId xmlns:a16="http://schemas.microsoft.com/office/drawing/2014/main" id="{D5EED159-B3DF-9E45-3B32-C90A6726B32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9395" y="5791991"/>
                  <a:ext cx="441972" cy="44197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EF8D82-6A44-4F74-8F99-B687846C92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02076" y="6000173"/>
            <a:ext cx="6096000" cy="246221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r>
              <a:rPr lang="en-US" sz="1000" b="0" i="0">
                <a:solidFill>
                  <a:srgbClr val="222222"/>
                </a:solidFill>
                <a:effectLst/>
                <a:latin typeface="ProximaNova-Regular" panose="02000506030000020004" pitchFamily="50" charset="0"/>
              </a:rPr>
              <a:t>Based on a hypothetical resident in long-term care.</a:t>
            </a:r>
            <a:endParaRPr lang="en-US" sz="10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4ACC41-6E71-F922-1673-DA238B8902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781411" y="4590953"/>
            <a:ext cx="0" cy="2267047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3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96184B8-16DA-F1A8-BC03-C238DB0367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834" y="3983891"/>
            <a:ext cx="10415215" cy="1699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82880" rIns="18288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600" b="0" cap="none" baseline="30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608F7-0DC4-BC40-A9DB-6D524F4D4C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870364" y="1565160"/>
            <a:ext cx="9750136" cy="600164"/>
          </a:xfrm>
        </p:spPr>
        <p:txBody>
          <a:bodyPr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0" cap="none">
                <a:solidFill>
                  <a:srgbClr val="081937"/>
                </a:solidFill>
                <a:latin typeface="+mn-lt"/>
              </a:rPr>
              <a:t>If you think a resident is experiencing any of the seizures we've discussed today, </a:t>
            </a:r>
            <a:r>
              <a:rPr lang="en-US" cap="none">
                <a:solidFill>
                  <a:srgbClr val="081937"/>
                </a:solidFill>
                <a:latin typeface="+mn-lt"/>
              </a:rPr>
              <a:t>talk to your </a:t>
            </a:r>
            <a:br>
              <a:rPr lang="en-US" cap="none">
                <a:solidFill>
                  <a:srgbClr val="081937"/>
                </a:solidFill>
                <a:latin typeface="+mn-lt"/>
              </a:rPr>
            </a:br>
            <a:r>
              <a:rPr lang="en-US" cap="none">
                <a:solidFill>
                  <a:srgbClr val="081937"/>
                </a:solidFill>
                <a:latin typeface="+mn-lt"/>
              </a:rPr>
              <a:t>care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C1BB3-65E4-1379-43BD-B08C52A1F7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174250" y="522404"/>
            <a:ext cx="10446250" cy="791708"/>
          </a:xfrm>
        </p:spPr>
        <p:txBody>
          <a:bodyPr/>
          <a:lstStyle/>
          <a:p>
            <a:r>
              <a:rPr lang="en-US"/>
              <a:t>See a seizure, help make a difference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3A551-0D00-0AD6-8FA6-5ECC7990AA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9747" y="5343776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Scan for screening tool</a:t>
            </a:r>
          </a:p>
        </p:txBody>
      </p:sp>
      <p:pic>
        <p:nvPicPr>
          <p:cNvPr id="18" name="Graphic 17" descr="Cheers outline">
            <a:extLst>
              <a:ext uri="{FF2B5EF4-FFF2-40B4-BE49-F238E27FC236}">
                <a16:creationId xmlns:a16="http://schemas.microsoft.com/office/drawing/2014/main" id="{A5B9232B-2529-C3DA-EE1A-5D9EF791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3888" y="1598972"/>
            <a:ext cx="540822" cy="540822"/>
          </a:xfrm>
          <a:prstGeom prst="rect">
            <a:avLst/>
          </a:prstGeom>
        </p:spPr>
      </p:pic>
      <p:pic>
        <p:nvPicPr>
          <p:cNvPr id="20" name="Graphic 19" descr="Clock outline">
            <a:extLst>
              <a:ext uri="{FF2B5EF4-FFF2-40B4-BE49-F238E27FC236}">
                <a16:creationId xmlns:a16="http://schemas.microsoft.com/office/drawing/2014/main" id="{332257D4-85AD-3A36-1B8D-BF4789DB83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227" y="2353069"/>
            <a:ext cx="510144" cy="510144"/>
          </a:xfrm>
          <a:prstGeom prst="rect">
            <a:avLst/>
          </a:prstGeom>
        </p:spPr>
      </p:pic>
      <p:pic>
        <p:nvPicPr>
          <p:cNvPr id="22" name="Graphic 21" descr="Checklist outline">
            <a:extLst>
              <a:ext uri="{FF2B5EF4-FFF2-40B4-BE49-F238E27FC236}">
                <a16:creationId xmlns:a16="http://schemas.microsoft.com/office/drawing/2014/main" id="{D4297F7F-E9DA-A4E2-82C4-3EB2E4E501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01390" y="3076489"/>
            <a:ext cx="445818" cy="445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E78A8C-B6E8-246C-503D-F8CFA2C905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11278" y="4587643"/>
            <a:ext cx="7846186" cy="492443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0" cap="none">
                <a:solidFill>
                  <a:schemeClr val="tx2"/>
                </a:solidFill>
                <a:latin typeface="+mn-lt"/>
              </a:rPr>
              <a:t>If a resident is experiencing 2 or more of the seizure types we've reviewed today, fill out </a:t>
            </a:r>
            <a:br>
              <a:rPr lang="en-US" sz="1600" b="0" cap="none">
                <a:solidFill>
                  <a:schemeClr val="tx2"/>
                </a:solidFill>
                <a:latin typeface="+mn-lt"/>
              </a:rPr>
            </a:br>
            <a:r>
              <a:rPr lang="en-US" sz="1600" b="0" cap="none">
                <a:solidFill>
                  <a:schemeClr val="tx2"/>
                </a:solidFill>
                <a:latin typeface="+mn-lt"/>
              </a:rPr>
              <a:t>the Refractory Epilepsy Screening Tool for LGS—or encourage your care team to fill it out.</a:t>
            </a:r>
            <a:endParaRPr lang="en-US" sz="1600" b="0" cap="none" baseline="300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E0144E7-1468-B117-1E20-74D90CB0B7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70364" y="2428756"/>
            <a:ext cx="9750136" cy="323165"/>
          </a:xfrm>
          <a:prstGeom prst="rect">
            <a:avLst/>
          </a:prstGeom>
        </p:spPr>
        <p:txBody>
          <a:bodyPr vert="horz" lIns="0" tIns="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None/>
              <a:defRPr sz="1800" b="1" i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None/>
              <a:tabLst/>
              <a:defRPr sz="1400" kern="1200">
                <a:solidFill>
                  <a:srgbClr val="0819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0" cap="none">
                <a:solidFill>
                  <a:srgbClr val="081937"/>
                </a:solidFill>
                <a:latin typeface="+mn-lt"/>
              </a:rPr>
              <a:t>Report concerns promptly—</a:t>
            </a:r>
            <a:r>
              <a:rPr lang="en-US" cap="none">
                <a:solidFill>
                  <a:srgbClr val="081937"/>
                </a:solidFill>
                <a:latin typeface="+mn-lt"/>
              </a:rPr>
              <a:t>you don’t need to wait for the next doctor’s appointment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5C057E4-5EF3-4CF1-5875-BE724168D9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70364" y="3137274"/>
            <a:ext cx="9750136" cy="323165"/>
          </a:xfrm>
          <a:prstGeom prst="rect">
            <a:avLst/>
          </a:prstGeom>
        </p:spPr>
        <p:txBody>
          <a:bodyPr vert="horz" lIns="0" tIns="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597D0"/>
              </a:buClr>
              <a:buFont typeface="Arial" panose="020B0604020202020204" pitchFamily="34" charset="0"/>
              <a:buNone/>
              <a:defRPr sz="1800" b="1" i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None/>
              <a:tabLst/>
              <a:defRPr sz="1400" kern="1200">
                <a:solidFill>
                  <a:srgbClr val="08193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SzPct val="90000"/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97D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b="0" cap="none">
                <a:solidFill>
                  <a:srgbClr val="081937"/>
                </a:solidFill>
                <a:latin typeface="+mn-lt"/>
              </a:rPr>
              <a:t>Always bring your </a:t>
            </a:r>
            <a:r>
              <a:rPr lang="en-US" cap="none">
                <a:solidFill>
                  <a:srgbClr val="081937"/>
                </a:solidFill>
                <a:latin typeface="+mn-lt"/>
              </a:rPr>
              <a:t>resident’s seizure logs </a:t>
            </a:r>
            <a:r>
              <a:rPr lang="en-US" b="0" cap="none">
                <a:solidFill>
                  <a:srgbClr val="081937"/>
                </a:solidFill>
                <a:latin typeface="+mn-lt"/>
              </a:rPr>
              <a:t>&amp; other important forms to their doctor’s appointment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E062E-7C9D-BF86-888D-FF4443BF7C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93161" y="4138244"/>
            <a:ext cx="1207479" cy="1207479"/>
            <a:chOff x="1593161" y="4067906"/>
            <a:chExt cx="1207479" cy="12074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26C7E-5CA9-5B8E-84AA-BA2DE1309C8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93161" y="4067906"/>
              <a:ext cx="1207479" cy="1207479"/>
            </a:xfrm>
            <a:prstGeom prst="rect">
              <a:avLst/>
            </a:prstGeom>
            <a:solidFill>
              <a:srgbClr val="FFFFFF"/>
            </a:solidFill>
            <a:ln w="182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FF65D01-8D6D-C5A8-DCCC-ED83C19BE3D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10963" y="4185708"/>
              <a:ext cx="971873" cy="971873"/>
            </a:xfrm>
            <a:custGeom>
              <a:avLst/>
              <a:gdLst>
                <a:gd name="csX0" fmla="*/ 0 w 971873"/>
                <a:gd name="csY0" fmla="*/ 294507 h 971873"/>
                <a:gd name="csX1" fmla="*/ 29451 w 971873"/>
                <a:gd name="csY1" fmla="*/ 294507 h 971873"/>
                <a:gd name="csX2" fmla="*/ 29451 w 971873"/>
                <a:gd name="csY2" fmla="*/ 265056 h 971873"/>
                <a:gd name="csX3" fmla="*/ 58901 w 971873"/>
                <a:gd name="csY3" fmla="*/ 265056 h 971873"/>
                <a:gd name="csX4" fmla="*/ 58901 w 971873"/>
                <a:gd name="csY4" fmla="*/ 294507 h 971873"/>
                <a:gd name="csX5" fmla="*/ 58901 w 971873"/>
                <a:gd name="csY5" fmla="*/ 323958 h 971873"/>
                <a:gd name="csX6" fmla="*/ 29451 w 971873"/>
                <a:gd name="csY6" fmla="*/ 323958 h 971873"/>
                <a:gd name="csX7" fmla="*/ 0 w 971873"/>
                <a:gd name="csY7" fmla="*/ 323958 h 971873"/>
                <a:gd name="csX8" fmla="*/ 0 w 971873"/>
                <a:gd name="csY8" fmla="*/ 294507 h 971873"/>
                <a:gd name="csX9" fmla="*/ 0 w 971873"/>
                <a:gd name="csY9" fmla="*/ 382859 h 971873"/>
                <a:gd name="csX10" fmla="*/ 29451 w 971873"/>
                <a:gd name="csY10" fmla="*/ 382859 h 971873"/>
                <a:gd name="csX11" fmla="*/ 29451 w 971873"/>
                <a:gd name="csY11" fmla="*/ 353409 h 971873"/>
                <a:gd name="csX12" fmla="*/ 58901 w 971873"/>
                <a:gd name="csY12" fmla="*/ 353409 h 971873"/>
                <a:gd name="csX13" fmla="*/ 58901 w 971873"/>
                <a:gd name="csY13" fmla="*/ 382859 h 971873"/>
                <a:gd name="csX14" fmla="*/ 58901 w 971873"/>
                <a:gd name="csY14" fmla="*/ 412310 h 971873"/>
                <a:gd name="csX15" fmla="*/ 29451 w 971873"/>
                <a:gd name="csY15" fmla="*/ 412310 h 971873"/>
                <a:gd name="csX16" fmla="*/ 0 w 971873"/>
                <a:gd name="csY16" fmla="*/ 412310 h 971873"/>
                <a:gd name="csX17" fmla="*/ 0 w 971873"/>
                <a:gd name="csY17" fmla="*/ 382859 h 971873"/>
                <a:gd name="csX18" fmla="*/ 0 w 971873"/>
                <a:gd name="csY18" fmla="*/ 441761 h 971873"/>
                <a:gd name="csX19" fmla="*/ 29451 w 971873"/>
                <a:gd name="csY19" fmla="*/ 441761 h 971873"/>
                <a:gd name="csX20" fmla="*/ 58901 w 971873"/>
                <a:gd name="csY20" fmla="*/ 441761 h 971873"/>
                <a:gd name="csX21" fmla="*/ 88352 w 971873"/>
                <a:gd name="csY21" fmla="*/ 441761 h 971873"/>
                <a:gd name="csX22" fmla="*/ 88352 w 971873"/>
                <a:gd name="csY22" fmla="*/ 471211 h 971873"/>
                <a:gd name="csX23" fmla="*/ 58901 w 971873"/>
                <a:gd name="csY23" fmla="*/ 471211 h 971873"/>
                <a:gd name="csX24" fmla="*/ 58901 w 971873"/>
                <a:gd name="csY24" fmla="*/ 500662 h 971873"/>
                <a:gd name="csX25" fmla="*/ 29451 w 971873"/>
                <a:gd name="csY25" fmla="*/ 500662 h 971873"/>
                <a:gd name="csX26" fmla="*/ 29451 w 971873"/>
                <a:gd name="csY26" fmla="*/ 471211 h 971873"/>
                <a:gd name="csX27" fmla="*/ 0 w 971873"/>
                <a:gd name="csY27" fmla="*/ 471211 h 971873"/>
                <a:gd name="csX28" fmla="*/ 0 w 971873"/>
                <a:gd name="csY28" fmla="*/ 441761 h 971873"/>
                <a:gd name="csX29" fmla="*/ 0 w 971873"/>
                <a:gd name="csY29" fmla="*/ 559563 h 971873"/>
                <a:gd name="csX30" fmla="*/ 29451 w 971873"/>
                <a:gd name="csY30" fmla="*/ 559563 h 971873"/>
                <a:gd name="csX31" fmla="*/ 29451 w 971873"/>
                <a:gd name="csY31" fmla="*/ 589014 h 971873"/>
                <a:gd name="csX32" fmla="*/ 29451 w 971873"/>
                <a:gd name="csY32" fmla="*/ 618465 h 971873"/>
                <a:gd name="csX33" fmla="*/ 58901 w 971873"/>
                <a:gd name="csY33" fmla="*/ 618465 h 971873"/>
                <a:gd name="csX34" fmla="*/ 88352 w 971873"/>
                <a:gd name="csY34" fmla="*/ 618465 h 971873"/>
                <a:gd name="csX35" fmla="*/ 88352 w 971873"/>
                <a:gd name="csY35" fmla="*/ 647916 h 971873"/>
                <a:gd name="csX36" fmla="*/ 58901 w 971873"/>
                <a:gd name="csY36" fmla="*/ 647916 h 971873"/>
                <a:gd name="csX37" fmla="*/ 29451 w 971873"/>
                <a:gd name="csY37" fmla="*/ 647916 h 971873"/>
                <a:gd name="csX38" fmla="*/ 29451 w 971873"/>
                <a:gd name="csY38" fmla="*/ 677366 h 971873"/>
                <a:gd name="csX39" fmla="*/ 29451 w 971873"/>
                <a:gd name="csY39" fmla="*/ 706817 h 971873"/>
                <a:gd name="csX40" fmla="*/ 58901 w 971873"/>
                <a:gd name="csY40" fmla="*/ 706817 h 971873"/>
                <a:gd name="csX41" fmla="*/ 88352 w 971873"/>
                <a:gd name="csY41" fmla="*/ 706817 h 971873"/>
                <a:gd name="csX42" fmla="*/ 88352 w 971873"/>
                <a:gd name="csY42" fmla="*/ 736268 h 971873"/>
                <a:gd name="csX43" fmla="*/ 58901 w 971873"/>
                <a:gd name="csY43" fmla="*/ 736268 h 971873"/>
                <a:gd name="csX44" fmla="*/ 29451 w 971873"/>
                <a:gd name="csY44" fmla="*/ 736268 h 971873"/>
                <a:gd name="csX45" fmla="*/ 0 w 971873"/>
                <a:gd name="csY45" fmla="*/ 736268 h 971873"/>
                <a:gd name="csX46" fmla="*/ 0 w 971873"/>
                <a:gd name="csY46" fmla="*/ 706817 h 971873"/>
                <a:gd name="csX47" fmla="*/ 0 w 971873"/>
                <a:gd name="csY47" fmla="*/ 677366 h 971873"/>
                <a:gd name="csX48" fmla="*/ 0 w 971873"/>
                <a:gd name="csY48" fmla="*/ 647916 h 971873"/>
                <a:gd name="csX49" fmla="*/ 0 w 971873"/>
                <a:gd name="csY49" fmla="*/ 618465 h 971873"/>
                <a:gd name="csX50" fmla="*/ 0 w 971873"/>
                <a:gd name="csY50" fmla="*/ 589014 h 971873"/>
                <a:gd name="csX51" fmla="*/ 0 w 971873"/>
                <a:gd name="csY51" fmla="*/ 559563 h 971873"/>
                <a:gd name="csX52" fmla="*/ 29451 w 971873"/>
                <a:gd name="csY52" fmla="*/ 530113 h 971873"/>
                <a:gd name="csX53" fmla="*/ 58901 w 971873"/>
                <a:gd name="csY53" fmla="*/ 530113 h 971873"/>
                <a:gd name="csX54" fmla="*/ 58901 w 971873"/>
                <a:gd name="csY54" fmla="*/ 559563 h 971873"/>
                <a:gd name="csX55" fmla="*/ 29451 w 971873"/>
                <a:gd name="csY55" fmla="*/ 559563 h 971873"/>
                <a:gd name="csX56" fmla="*/ 29451 w 971873"/>
                <a:gd name="csY56" fmla="*/ 530113 h 971873"/>
                <a:gd name="csX57" fmla="*/ 58901 w 971873"/>
                <a:gd name="csY57" fmla="*/ 323958 h 971873"/>
                <a:gd name="csX58" fmla="*/ 88352 w 971873"/>
                <a:gd name="csY58" fmla="*/ 323958 h 971873"/>
                <a:gd name="csX59" fmla="*/ 88352 w 971873"/>
                <a:gd name="csY59" fmla="*/ 294507 h 971873"/>
                <a:gd name="csX60" fmla="*/ 88352 w 971873"/>
                <a:gd name="csY60" fmla="*/ 265056 h 971873"/>
                <a:gd name="csX61" fmla="*/ 88352 w 971873"/>
                <a:gd name="csY61" fmla="*/ 235606 h 971873"/>
                <a:gd name="csX62" fmla="*/ 117803 w 971873"/>
                <a:gd name="csY62" fmla="*/ 235606 h 971873"/>
                <a:gd name="csX63" fmla="*/ 147254 w 971873"/>
                <a:gd name="csY63" fmla="*/ 235606 h 971873"/>
                <a:gd name="csX64" fmla="*/ 147254 w 971873"/>
                <a:gd name="csY64" fmla="*/ 265056 h 971873"/>
                <a:gd name="csX65" fmla="*/ 176704 w 971873"/>
                <a:gd name="csY65" fmla="*/ 265056 h 971873"/>
                <a:gd name="csX66" fmla="*/ 176704 w 971873"/>
                <a:gd name="csY66" fmla="*/ 294507 h 971873"/>
                <a:gd name="csX67" fmla="*/ 206155 w 971873"/>
                <a:gd name="csY67" fmla="*/ 294507 h 971873"/>
                <a:gd name="csX68" fmla="*/ 206155 w 971873"/>
                <a:gd name="csY68" fmla="*/ 323958 h 971873"/>
                <a:gd name="csX69" fmla="*/ 176704 w 971873"/>
                <a:gd name="csY69" fmla="*/ 323958 h 971873"/>
                <a:gd name="csX70" fmla="*/ 176704 w 971873"/>
                <a:gd name="csY70" fmla="*/ 353409 h 971873"/>
                <a:gd name="csX71" fmla="*/ 147254 w 971873"/>
                <a:gd name="csY71" fmla="*/ 353409 h 971873"/>
                <a:gd name="csX72" fmla="*/ 147254 w 971873"/>
                <a:gd name="csY72" fmla="*/ 323958 h 971873"/>
                <a:gd name="csX73" fmla="*/ 147254 w 971873"/>
                <a:gd name="csY73" fmla="*/ 294507 h 971873"/>
                <a:gd name="csX74" fmla="*/ 117803 w 971873"/>
                <a:gd name="csY74" fmla="*/ 294507 h 971873"/>
                <a:gd name="csX75" fmla="*/ 117803 w 971873"/>
                <a:gd name="csY75" fmla="*/ 323958 h 971873"/>
                <a:gd name="csX76" fmla="*/ 117803 w 971873"/>
                <a:gd name="csY76" fmla="*/ 353409 h 971873"/>
                <a:gd name="csX77" fmla="*/ 147254 w 971873"/>
                <a:gd name="csY77" fmla="*/ 353409 h 971873"/>
                <a:gd name="csX78" fmla="*/ 147254 w 971873"/>
                <a:gd name="csY78" fmla="*/ 382859 h 971873"/>
                <a:gd name="csX79" fmla="*/ 147254 w 971873"/>
                <a:gd name="csY79" fmla="*/ 412310 h 971873"/>
                <a:gd name="csX80" fmla="*/ 147254 w 971873"/>
                <a:gd name="csY80" fmla="*/ 441761 h 971873"/>
                <a:gd name="csX81" fmla="*/ 176704 w 971873"/>
                <a:gd name="csY81" fmla="*/ 441761 h 971873"/>
                <a:gd name="csX82" fmla="*/ 176704 w 971873"/>
                <a:gd name="csY82" fmla="*/ 471211 h 971873"/>
                <a:gd name="csX83" fmla="*/ 147254 w 971873"/>
                <a:gd name="csY83" fmla="*/ 471211 h 971873"/>
                <a:gd name="csX84" fmla="*/ 147254 w 971873"/>
                <a:gd name="csY84" fmla="*/ 500662 h 971873"/>
                <a:gd name="csX85" fmla="*/ 176704 w 971873"/>
                <a:gd name="csY85" fmla="*/ 500662 h 971873"/>
                <a:gd name="csX86" fmla="*/ 176704 w 971873"/>
                <a:gd name="csY86" fmla="*/ 530113 h 971873"/>
                <a:gd name="csX87" fmla="*/ 147254 w 971873"/>
                <a:gd name="csY87" fmla="*/ 530113 h 971873"/>
                <a:gd name="csX88" fmla="*/ 147254 w 971873"/>
                <a:gd name="csY88" fmla="*/ 559563 h 971873"/>
                <a:gd name="csX89" fmla="*/ 147254 w 971873"/>
                <a:gd name="csY89" fmla="*/ 589014 h 971873"/>
                <a:gd name="csX90" fmla="*/ 176704 w 971873"/>
                <a:gd name="csY90" fmla="*/ 589014 h 971873"/>
                <a:gd name="csX91" fmla="*/ 206155 w 971873"/>
                <a:gd name="csY91" fmla="*/ 589014 h 971873"/>
                <a:gd name="csX92" fmla="*/ 206155 w 971873"/>
                <a:gd name="csY92" fmla="*/ 618465 h 971873"/>
                <a:gd name="csX93" fmla="*/ 176704 w 971873"/>
                <a:gd name="csY93" fmla="*/ 618465 h 971873"/>
                <a:gd name="csX94" fmla="*/ 147254 w 971873"/>
                <a:gd name="csY94" fmla="*/ 618465 h 971873"/>
                <a:gd name="csX95" fmla="*/ 117803 w 971873"/>
                <a:gd name="csY95" fmla="*/ 618465 h 971873"/>
                <a:gd name="csX96" fmla="*/ 117803 w 971873"/>
                <a:gd name="csY96" fmla="*/ 589014 h 971873"/>
                <a:gd name="csX97" fmla="*/ 117803 w 971873"/>
                <a:gd name="csY97" fmla="*/ 559563 h 971873"/>
                <a:gd name="csX98" fmla="*/ 88352 w 971873"/>
                <a:gd name="csY98" fmla="*/ 559563 h 971873"/>
                <a:gd name="csX99" fmla="*/ 88352 w 971873"/>
                <a:gd name="csY99" fmla="*/ 530113 h 971873"/>
                <a:gd name="csX100" fmla="*/ 58901 w 971873"/>
                <a:gd name="csY100" fmla="*/ 530113 h 971873"/>
                <a:gd name="csX101" fmla="*/ 58901 w 971873"/>
                <a:gd name="csY101" fmla="*/ 500662 h 971873"/>
                <a:gd name="csX102" fmla="*/ 88352 w 971873"/>
                <a:gd name="csY102" fmla="*/ 500662 h 971873"/>
                <a:gd name="csX103" fmla="*/ 117803 w 971873"/>
                <a:gd name="csY103" fmla="*/ 500662 h 971873"/>
                <a:gd name="csX104" fmla="*/ 117803 w 971873"/>
                <a:gd name="csY104" fmla="*/ 471211 h 971873"/>
                <a:gd name="csX105" fmla="*/ 117803 w 971873"/>
                <a:gd name="csY105" fmla="*/ 441761 h 971873"/>
                <a:gd name="csX106" fmla="*/ 88352 w 971873"/>
                <a:gd name="csY106" fmla="*/ 441761 h 971873"/>
                <a:gd name="csX107" fmla="*/ 88352 w 971873"/>
                <a:gd name="csY107" fmla="*/ 412310 h 971873"/>
                <a:gd name="csX108" fmla="*/ 88352 w 971873"/>
                <a:gd name="csY108" fmla="*/ 382859 h 971873"/>
                <a:gd name="csX109" fmla="*/ 88352 w 971873"/>
                <a:gd name="csY109" fmla="*/ 353409 h 971873"/>
                <a:gd name="csX110" fmla="*/ 58901 w 971873"/>
                <a:gd name="csY110" fmla="*/ 353409 h 971873"/>
                <a:gd name="csX111" fmla="*/ 58901 w 971873"/>
                <a:gd name="csY111" fmla="*/ 323958 h 971873"/>
                <a:gd name="csX112" fmla="*/ 58901 w 971873"/>
                <a:gd name="csY112" fmla="*/ 559563 h 971873"/>
                <a:gd name="csX113" fmla="*/ 88352 w 971873"/>
                <a:gd name="csY113" fmla="*/ 559563 h 971873"/>
                <a:gd name="csX114" fmla="*/ 88352 w 971873"/>
                <a:gd name="csY114" fmla="*/ 589014 h 971873"/>
                <a:gd name="csX115" fmla="*/ 58901 w 971873"/>
                <a:gd name="csY115" fmla="*/ 589014 h 971873"/>
                <a:gd name="csX116" fmla="*/ 58901 w 971873"/>
                <a:gd name="csY116" fmla="*/ 559563 h 971873"/>
                <a:gd name="csX117" fmla="*/ 88352 w 971873"/>
                <a:gd name="csY117" fmla="*/ 647916 h 971873"/>
                <a:gd name="csX118" fmla="*/ 117803 w 971873"/>
                <a:gd name="csY118" fmla="*/ 647916 h 971873"/>
                <a:gd name="csX119" fmla="*/ 117803 w 971873"/>
                <a:gd name="csY119" fmla="*/ 677366 h 971873"/>
                <a:gd name="csX120" fmla="*/ 88352 w 971873"/>
                <a:gd name="csY120" fmla="*/ 677366 h 971873"/>
                <a:gd name="csX121" fmla="*/ 88352 w 971873"/>
                <a:gd name="csY121" fmla="*/ 647916 h 971873"/>
                <a:gd name="csX122" fmla="*/ 117803 w 971873"/>
                <a:gd name="csY122" fmla="*/ 677366 h 971873"/>
                <a:gd name="csX123" fmla="*/ 147254 w 971873"/>
                <a:gd name="csY123" fmla="*/ 677366 h 971873"/>
                <a:gd name="csX124" fmla="*/ 147254 w 971873"/>
                <a:gd name="csY124" fmla="*/ 706817 h 971873"/>
                <a:gd name="csX125" fmla="*/ 117803 w 971873"/>
                <a:gd name="csY125" fmla="*/ 706817 h 971873"/>
                <a:gd name="csX126" fmla="*/ 117803 w 971873"/>
                <a:gd name="csY126" fmla="*/ 677366 h 971873"/>
                <a:gd name="csX127" fmla="*/ 147254 w 971873"/>
                <a:gd name="csY127" fmla="*/ 647916 h 971873"/>
                <a:gd name="csX128" fmla="*/ 176704 w 971873"/>
                <a:gd name="csY128" fmla="*/ 647916 h 971873"/>
                <a:gd name="csX129" fmla="*/ 206155 w 971873"/>
                <a:gd name="csY129" fmla="*/ 647916 h 971873"/>
                <a:gd name="csX130" fmla="*/ 206155 w 971873"/>
                <a:gd name="csY130" fmla="*/ 618465 h 971873"/>
                <a:gd name="csX131" fmla="*/ 235606 w 971873"/>
                <a:gd name="csY131" fmla="*/ 618465 h 971873"/>
                <a:gd name="csX132" fmla="*/ 235606 w 971873"/>
                <a:gd name="csY132" fmla="*/ 589014 h 971873"/>
                <a:gd name="csX133" fmla="*/ 235606 w 971873"/>
                <a:gd name="csY133" fmla="*/ 559563 h 971873"/>
                <a:gd name="csX134" fmla="*/ 206155 w 971873"/>
                <a:gd name="csY134" fmla="*/ 559563 h 971873"/>
                <a:gd name="csX135" fmla="*/ 176704 w 971873"/>
                <a:gd name="csY135" fmla="*/ 559563 h 971873"/>
                <a:gd name="csX136" fmla="*/ 176704 w 971873"/>
                <a:gd name="csY136" fmla="*/ 530113 h 971873"/>
                <a:gd name="csX137" fmla="*/ 206155 w 971873"/>
                <a:gd name="csY137" fmla="*/ 530113 h 971873"/>
                <a:gd name="csX138" fmla="*/ 206155 w 971873"/>
                <a:gd name="csY138" fmla="*/ 500662 h 971873"/>
                <a:gd name="csX139" fmla="*/ 176704 w 971873"/>
                <a:gd name="csY139" fmla="*/ 500662 h 971873"/>
                <a:gd name="csX140" fmla="*/ 176704 w 971873"/>
                <a:gd name="csY140" fmla="*/ 471211 h 971873"/>
                <a:gd name="csX141" fmla="*/ 206155 w 971873"/>
                <a:gd name="csY141" fmla="*/ 471211 h 971873"/>
                <a:gd name="csX142" fmla="*/ 206155 w 971873"/>
                <a:gd name="csY142" fmla="*/ 441761 h 971873"/>
                <a:gd name="csX143" fmla="*/ 176704 w 971873"/>
                <a:gd name="csY143" fmla="*/ 441761 h 971873"/>
                <a:gd name="csX144" fmla="*/ 176704 w 971873"/>
                <a:gd name="csY144" fmla="*/ 412310 h 971873"/>
                <a:gd name="csX145" fmla="*/ 206155 w 971873"/>
                <a:gd name="csY145" fmla="*/ 412310 h 971873"/>
                <a:gd name="csX146" fmla="*/ 235606 w 971873"/>
                <a:gd name="csY146" fmla="*/ 412310 h 971873"/>
                <a:gd name="csX147" fmla="*/ 235606 w 971873"/>
                <a:gd name="csY147" fmla="*/ 441761 h 971873"/>
                <a:gd name="csX148" fmla="*/ 265056 w 971873"/>
                <a:gd name="csY148" fmla="*/ 441761 h 971873"/>
                <a:gd name="csX149" fmla="*/ 294507 w 971873"/>
                <a:gd name="csY149" fmla="*/ 441761 h 971873"/>
                <a:gd name="csX150" fmla="*/ 294507 w 971873"/>
                <a:gd name="csY150" fmla="*/ 471211 h 971873"/>
                <a:gd name="csX151" fmla="*/ 323958 w 971873"/>
                <a:gd name="csY151" fmla="*/ 471211 h 971873"/>
                <a:gd name="csX152" fmla="*/ 323958 w 971873"/>
                <a:gd name="csY152" fmla="*/ 441761 h 971873"/>
                <a:gd name="csX153" fmla="*/ 294507 w 971873"/>
                <a:gd name="csY153" fmla="*/ 441761 h 971873"/>
                <a:gd name="csX154" fmla="*/ 294507 w 971873"/>
                <a:gd name="csY154" fmla="*/ 412310 h 971873"/>
                <a:gd name="csX155" fmla="*/ 265056 w 971873"/>
                <a:gd name="csY155" fmla="*/ 412310 h 971873"/>
                <a:gd name="csX156" fmla="*/ 265056 w 971873"/>
                <a:gd name="csY156" fmla="*/ 382859 h 971873"/>
                <a:gd name="csX157" fmla="*/ 235606 w 971873"/>
                <a:gd name="csY157" fmla="*/ 382859 h 971873"/>
                <a:gd name="csX158" fmla="*/ 235606 w 971873"/>
                <a:gd name="csY158" fmla="*/ 353409 h 971873"/>
                <a:gd name="csX159" fmla="*/ 265056 w 971873"/>
                <a:gd name="csY159" fmla="*/ 353409 h 971873"/>
                <a:gd name="csX160" fmla="*/ 265056 w 971873"/>
                <a:gd name="csY160" fmla="*/ 323958 h 971873"/>
                <a:gd name="csX161" fmla="*/ 294507 w 971873"/>
                <a:gd name="csY161" fmla="*/ 323958 h 971873"/>
                <a:gd name="csX162" fmla="*/ 294507 w 971873"/>
                <a:gd name="csY162" fmla="*/ 294507 h 971873"/>
                <a:gd name="csX163" fmla="*/ 265056 w 971873"/>
                <a:gd name="csY163" fmla="*/ 294507 h 971873"/>
                <a:gd name="csX164" fmla="*/ 265056 w 971873"/>
                <a:gd name="csY164" fmla="*/ 323958 h 971873"/>
                <a:gd name="csX165" fmla="*/ 235606 w 971873"/>
                <a:gd name="csY165" fmla="*/ 323958 h 971873"/>
                <a:gd name="csX166" fmla="*/ 235606 w 971873"/>
                <a:gd name="csY166" fmla="*/ 294507 h 971873"/>
                <a:gd name="csX167" fmla="*/ 235606 w 971873"/>
                <a:gd name="csY167" fmla="*/ 265056 h 971873"/>
                <a:gd name="csX168" fmla="*/ 265056 w 971873"/>
                <a:gd name="csY168" fmla="*/ 265056 h 971873"/>
                <a:gd name="csX169" fmla="*/ 294507 w 971873"/>
                <a:gd name="csY169" fmla="*/ 265056 h 971873"/>
                <a:gd name="csX170" fmla="*/ 323958 w 971873"/>
                <a:gd name="csY170" fmla="*/ 265056 h 971873"/>
                <a:gd name="csX171" fmla="*/ 353409 w 971873"/>
                <a:gd name="csY171" fmla="*/ 265056 h 971873"/>
                <a:gd name="csX172" fmla="*/ 353409 w 971873"/>
                <a:gd name="csY172" fmla="*/ 294507 h 971873"/>
                <a:gd name="csX173" fmla="*/ 382859 w 971873"/>
                <a:gd name="csY173" fmla="*/ 294507 h 971873"/>
                <a:gd name="csX174" fmla="*/ 382859 w 971873"/>
                <a:gd name="csY174" fmla="*/ 265056 h 971873"/>
                <a:gd name="csX175" fmla="*/ 353409 w 971873"/>
                <a:gd name="csY175" fmla="*/ 265056 h 971873"/>
                <a:gd name="csX176" fmla="*/ 353409 w 971873"/>
                <a:gd name="csY176" fmla="*/ 235606 h 971873"/>
                <a:gd name="csX177" fmla="*/ 382859 w 971873"/>
                <a:gd name="csY177" fmla="*/ 235606 h 971873"/>
                <a:gd name="csX178" fmla="*/ 412310 w 971873"/>
                <a:gd name="csY178" fmla="*/ 235606 h 971873"/>
                <a:gd name="csX179" fmla="*/ 412310 w 971873"/>
                <a:gd name="csY179" fmla="*/ 265056 h 971873"/>
                <a:gd name="csX180" fmla="*/ 412310 w 971873"/>
                <a:gd name="csY180" fmla="*/ 294507 h 971873"/>
                <a:gd name="csX181" fmla="*/ 412310 w 971873"/>
                <a:gd name="csY181" fmla="*/ 323958 h 971873"/>
                <a:gd name="csX182" fmla="*/ 382859 w 971873"/>
                <a:gd name="csY182" fmla="*/ 323958 h 971873"/>
                <a:gd name="csX183" fmla="*/ 382859 w 971873"/>
                <a:gd name="csY183" fmla="*/ 353409 h 971873"/>
                <a:gd name="csX184" fmla="*/ 353409 w 971873"/>
                <a:gd name="csY184" fmla="*/ 353409 h 971873"/>
                <a:gd name="csX185" fmla="*/ 353409 w 971873"/>
                <a:gd name="csY185" fmla="*/ 323958 h 971873"/>
                <a:gd name="csX186" fmla="*/ 323958 w 971873"/>
                <a:gd name="csY186" fmla="*/ 323958 h 971873"/>
                <a:gd name="csX187" fmla="*/ 323958 w 971873"/>
                <a:gd name="csY187" fmla="*/ 353409 h 971873"/>
                <a:gd name="csX188" fmla="*/ 294507 w 971873"/>
                <a:gd name="csY188" fmla="*/ 353409 h 971873"/>
                <a:gd name="csX189" fmla="*/ 294507 w 971873"/>
                <a:gd name="csY189" fmla="*/ 382859 h 971873"/>
                <a:gd name="csX190" fmla="*/ 323958 w 971873"/>
                <a:gd name="csY190" fmla="*/ 382859 h 971873"/>
                <a:gd name="csX191" fmla="*/ 323958 w 971873"/>
                <a:gd name="csY191" fmla="*/ 412310 h 971873"/>
                <a:gd name="csX192" fmla="*/ 353409 w 971873"/>
                <a:gd name="csY192" fmla="*/ 412310 h 971873"/>
                <a:gd name="csX193" fmla="*/ 353409 w 971873"/>
                <a:gd name="csY193" fmla="*/ 441761 h 971873"/>
                <a:gd name="csX194" fmla="*/ 382859 w 971873"/>
                <a:gd name="csY194" fmla="*/ 441761 h 971873"/>
                <a:gd name="csX195" fmla="*/ 382859 w 971873"/>
                <a:gd name="csY195" fmla="*/ 471211 h 971873"/>
                <a:gd name="csX196" fmla="*/ 382859 w 971873"/>
                <a:gd name="csY196" fmla="*/ 500662 h 971873"/>
                <a:gd name="csX197" fmla="*/ 382859 w 971873"/>
                <a:gd name="csY197" fmla="*/ 530113 h 971873"/>
                <a:gd name="csX198" fmla="*/ 353409 w 971873"/>
                <a:gd name="csY198" fmla="*/ 530113 h 971873"/>
                <a:gd name="csX199" fmla="*/ 353409 w 971873"/>
                <a:gd name="csY199" fmla="*/ 500662 h 971873"/>
                <a:gd name="csX200" fmla="*/ 323958 w 971873"/>
                <a:gd name="csY200" fmla="*/ 500662 h 971873"/>
                <a:gd name="csX201" fmla="*/ 323958 w 971873"/>
                <a:gd name="csY201" fmla="*/ 530113 h 971873"/>
                <a:gd name="csX202" fmla="*/ 294507 w 971873"/>
                <a:gd name="csY202" fmla="*/ 530113 h 971873"/>
                <a:gd name="csX203" fmla="*/ 265056 w 971873"/>
                <a:gd name="csY203" fmla="*/ 530113 h 971873"/>
                <a:gd name="csX204" fmla="*/ 265056 w 971873"/>
                <a:gd name="csY204" fmla="*/ 500662 h 971873"/>
                <a:gd name="csX205" fmla="*/ 235606 w 971873"/>
                <a:gd name="csY205" fmla="*/ 500662 h 971873"/>
                <a:gd name="csX206" fmla="*/ 235606 w 971873"/>
                <a:gd name="csY206" fmla="*/ 530113 h 971873"/>
                <a:gd name="csX207" fmla="*/ 265056 w 971873"/>
                <a:gd name="csY207" fmla="*/ 530113 h 971873"/>
                <a:gd name="csX208" fmla="*/ 265056 w 971873"/>
                <a:gd name="csY208" fmla="*/ 559563 h 971873"/>
                <a:gd name="csX209" fmla="*/ 265056 w 971873"/>
                <a:gd name="csY209" fmla="*/ 589014 h 971873"/>
                <a:gd name="csX210" fmla="*/ 294507 w 971873"/>
                <a:gd name="csY210" fmla="*/ 589014 h 971873"/>
                <a:gd name="csX211" fmla="*/ 294507 w 971873"/>
                <a:gd name="csY211" fmla="*/ 618465 h 971873"/>
                <a:gd name="csX212" fmla="*/ 265056 w 971873"/>
                <a:gd name="csY212" fmla="*/ 618465 h 971873"/>
                <a:gd name="csX213" fmla="*/ 265056 w 971873"/>
                <a:gd name="csY213" fmla="*/ 647916 h 971873"/>
                <a:gd name="csX214" fmla="*/ 294507 w 971873"/>
                <a:gd name="csY214" fmla="*/ 647916 h 971873"/>
                <a:gd name="csX215" fmla="*/ 294507 w 971873"/>
                <a:gd name="csY215" fmla="*/ 677366 h 971873"/>
                <a:gd name="csX216" fmla="*/ 265056 w 971873"/>
                <a:gd name="csY216" fmla="*/ 677366 h 971873"/>
                <a:gd name="csX217" fmla="*/ 265056 w 971873"/>
                <a:gd name="csY217" fmla="*/ 706817 h 971873"/>
                <a:gd name="csX218" fmla="*/ 265056 w 971873"/>
                <a:gd name="csY218" fmla="*/ 736268 h 971873"/>
                <a:gd name="csX219" fmla="*/ 294507 w 971873"/>
                <a:gd name="csY219" fmla="*/ 736268 h 971873"/>
                <a:gd name="csX220" fmla="*/ 294507 w 971873"/>
                <a:gd name="csY220" fmla="*/ 706817 h 971873"/>
                <a:gd name="csX221" fmla="*/ 323958 w 971873"/>
                <a:gd name="csY221" fmla="*/ 706817 h 971873"/>
                <a:gd name="csX222" fmla="*/ 323958 w 971873"/>
                <a:gd name="csY222" fmla="*/ 736268 h 971873"/>
                <a:gd name="csX223" fmla="*/ 323958 w 971873"/>
                <a:gd name="csY223" fmla="*/ 765718 h 971873"/>
                <a:gd name="csX224" fmla="*/ 294507 w 971873"/>
                <a:gd name="csY224" fmla="*/ 765718 h 971873"/>
                <a:gd name="csX225" fmla="*/ 294507 w 971873"/>
                <a:gd name="csY225" fmla="*/ 795169 h 971873"/>
                <a:gd name="csX226" fmla="*/ 294507 w 971873"/>
                <a:gd name="csY226" fmla="*/ 824620 h 971873"/>
                <a:gd name="csX227" fmla="*/ 265056 w 971873"/>
                <a:gd name="csY227" fmla="*/ 824620 h 971873"/>
                <a:gd name="csX228" fmla="*/ 265056 w 971873"/>
                <a:gd name="csY228" fmla="*/ 795169 h 971873"/>
                <a:gd name="csX229" fmla="*/ 235606 w 971873"/>
                <a:gd name="csY229" fmla="*/ 795169 h 971873"/>
                <a:gd name="csX230" fmla="*/ 235606 w 971873"/>
                <a:gd name="csY230" fmla="*/ 765718 h 971873"/>
                <a:gd name="csX231" fmla="*/ 235606 w 971873"/>
                <a:gd name="csY231" fmla="*/ 736268 h 971873"/>
                <a:gd name="csX232" fmla="*/ 206155 w 971873"/>
                <a:gd name="csY232" fmla="*/ 736268 h 971873"/>
                <a:gd name="csX233" fmla="*/ 176704 w 971873"/>
                <a:gd name="csY233" fmla="*/ 736268 h 971873"/>
                <a:gd name="csX234" fmla="*/ 147254 w 971873"/>
                <a:gd name="csY234" fmla="*/ 736268 h 971873"/>
                <a:gd name="csX235" fmla="*/ 147254 w 971873"/>
                <a:gd name="csY235" fmla="*/ 706817 h 971873"/>
                <a:gd name="csX236" fmla="*/ 176704 w 971873"/>
                <a:gd name="csY236" fmla="*/ 706817 h 971873"/>
                <a:gd name="csX237" fmla="*/ 206155 w 971873"/>
                <a:gd name="csY237" fmla="*/ 706817 h 971873"/>
                <a:gd name="csX238" fmla="*/ 235606 w 971873"/>
                <a:gd name="csY238" fmla="*/ 706817 h 971873"/>
                <a:gd name="csX239" fmla="*/ 235606 w 971873"/>
                <a:gd name="csY239" fmla="*/ 677366 h 971873"/>
                <a:gd name="csX240" fmla="*/ 206155 w 971873"/>
                <a:gd name="csY240" fmla="*/ 677366 h 971873"/>
                <a:gd name="csX241" fmla="*/ 176704 w 971873"/>
                <a:gd name="csY241" fmla="*/ 677366 h 971873"/>
                <a:gd name="csX242" fmla="*/ 147254 w 971873"/>
                <a:gd name="csY242" fmla="*/ 677366 h 971873"/>
                <a:gd name="csX243" fmla="*/ 147254 w 971873"/>
                <a:gd name="csY243" fmla="*/ 647916 h 971873"/>
                <a:gd name="csX244" fmla="*/ 176704 w 971873"/>
                <a:gd name="csY244" fmla="*/ 235606 h 971873"/>
                <a:gd name="csX245" fmla="*/ 206155 w 971873"/>
                <a:gd name="csY245" fmla="*/ 235606 h 971873"/>
                <a:gd name="csX246" fmla="*/ 235606 w 971873"/>
                <a:gd name="csY246" fmla="*/ 235606 h 971873"/>
                <a:gd name="csX247" fmla="*/ 235606 w 971873"/>
                <a:gd name="csY247" fmla="*/ 265056 h 971873"/>
                <a:gd name="csX248" fmla="*/ 206155 w 971873"/>
                <a:gd name="csY248" fmla="*/ 265056 h 971873"/>
                <a:gd name="csX249" fmla="*/ 176704 w 971873"/>
                <a:gd name="csY249" fmla="*/ 265056 h 971873"/>
                <a:gd name="csX250" fmla="*/ 176704 w 971873"/>
                <a:gd name="csY250" fmla="*/ 235606 h 971873"/>
                <a:gd name="csX251" fmla="*/ 176704 w 971873"/>
                <a:gd name="csY251" fmla="*/ 353409 h 971873"/>
                <a:gd name="csX252" fmla="*/ 206155 w 971873"/>
                <a:gd name="csY252" fmla="*/ 353409 h 971873"/>
                <a:gd name="csX253" fmla="*/ 206155 w 971873"/>
                <a:gd name="csY253" fmla="*/ 382859 h 971873"/>
                <a:gd name="csX254" fmla="*/ 176704 w 971873"/>
                <a:gd name="csY254" fmla="*/ 382859 h 971873"/>
                <a:gd name="csX255" fmla="*/ 176704 w 971873"/>
                <a:gd name="csY255" fmla="*/ 353409 h 971873"/>
                <a:gd name="csX256" fmla="*/ 235606 w 971873"/>
                <a:gd name="csY256" fmla="*/ 58901 h 971873"/>
                <a:gd name="csX257" fmla="*/ 265056 w 971873"/>
                <a:gd name="csY257" fmla="*/ 58901 h 971873"/>
                <a:gd name="csX258" fmla="*/ 265056 w 971873"/>
                <a:gd name="csY258" fmla="*/ 88352 h 971873"/>
                <a:gd name="csX259" fmla="*/ 294507 w 971873"/>
                <a:gd name="csY259" fmla="*/ 88352 h 971873"/>
                <a:gd name="csX260" fmla="*/ 294507 w 971873"/>
                <a:gd name="csY260" fmla="*/ 58901 h 971873"/>
                <a:gd name="csX261" fmla="*/ 294507 w 971873"/>
                <a:gd name="csY261" fmla="*/ 29451 h 971873"/>
                <a:gd name="csX262" fmla="*/ 323958 w 971873"/>
                <a:gd name="csY262" fmla="*/ 29451 h 971873"/>
                <a:gd name="csX263" fmla="*/ 323958 w 971873"/>
                <a:gd name="csY263" fmla="*/ 0 h 971873"/>
                <a:gd name="csX264" fmla="*/ 353409 w 971873"/>
                <a:gd name="csY264" fmla="*/ 0 h 971873"/>
                <a:gd name="csX265" fmla="*/ 353409 w 971873"/>
                <a:gd name="csY265" fmla="*/ 29451 h 971873"/>
                <a:gd name="csX266" fmla="*/ 353409 w 971873"/>
                <a:gd name="csY266" fmla="*/ 58901 h 971873"/>
                <a:gd name="csX267" fmla="*/ 382859 w 971873"/>
                <a:gd name="csY267" fmla="*/ 58901 h 971873"/>
                <a:gd name="csX268" fmla="*/ 412310 w 971873"/>
                <a:gd name="csY268" fmla="*/ 58901 h 971873"/>
                <a:gd name="csX269" fmla="*/ 412310 w 971873"/>
                <a:gd name="csY269" fmla="*/ 29451 h 971873"/>
                <a:gd name="csX270" fmla="*/ 441761 w 971873"/>
                <a:gd name="csY270" fmla="*/ 29451 h 971873"/>
                <a:gd name="csX271" fmla="*/ 471211 w 971873"/>
                <a:gd name="csY271" fmla="*/ 29451 h 971873"/>
                <a:gd name="csX272" fmla="*/ 471211 w 971873"/>
                <a:gd name="csY272" fmla="*/ 0 h 971873"/>
                <a:gd name="csX273" fmla="*/ 500662 w 971873"/>
                <a:gd name="csY273" fmla="*/ 0 h 971873"/>
                <a:gd name="csX274" fmla="*/ 500662 w 971873"/>
                <a:gd name="csY274" fmla="*/ 29451 h 971873"/>
                <a:gd name="csX275" fmla="*/ 530113 w 971873"/>
                <a:gd name="csY275" fmla="*/ 29451 h 971873"/>
                <a:gd name="csX276" fmla="*/ 530113 w 971873"/>
                <a:gd name="csY276" fmla="*/ 58901 h 971873"/>
                <a:gd name="csX277" fmla="*/ 530113 w 971873"/>
                <a:gd name="csY277" fmla="*/ 88352 h 971873"/>
                <a:gd name="csX278" fmla="*/ 530113 w 971873"/>
                <a:gd name="csY278" fmla="*/ 117803 h 971873"/>
                <a:gd name="csX279" fmla="*/ 500662 w 971873"/>
                <a:gd name="csY279" fmla="*/ 117803 h 971873"/>
                <a:gd name="csX280" fmla="*/ 471211 w 971873"/>
                <a:gd name="csY280" fmla="*/ 117803 h 971873"/>
                <a:gd name="csX281" fmla="*/ 471211 w 971873"/>
                <a:gd name="csY281" fmla="*/ 147254 h 971873"/>
                <a:gd name="csX282" fmla="*/ 500662 w 971873"/>
                <a:gd name="csY282" fmla="*/ 147254 h 971873"/>
                <a:gd name="csX283" fmla="*/ 500662 w 971873"/>
                <a:gd name="csY283" fmla="*/ 176704 h 971873"/>
                <a:gd name="csX284" fmla="*/ 500662 w 971873"/>
                <a:gd name="csY284" fmla="*/ 206155 h 971873"/>
                <a:gd name="csX285" fmla="*/ 471211 w 971873"/>
                <a:gd name="csY285" fmla="*/ 206155 h 971873"/>
                <a:gd name="csX286" fmla="*/ 471211 w 971873"/>
                <a:gd name="csY286" fmla="*/ 176704 h 971873"/>
                <a:gd name="csX287" fmla="*/ 441761 w 971873"/>
                <a:gd name="csY287" fmla="*/ 176704 h 971873"/>
                <a:gd name="csX288" fmla="*/ 441761 w 971873"/>
                <a:gd name="csY288" fmla="*/ 147254 h 971873"/>
                <a:gd name="csX289" fmla="*/ 441761 w 971873"/>
                <a:gd name="csY289" fmla="*/ 117803 h 971873"/>
                <a:gd name="csX290" fmla="*/ 412310 w 971873"/>
                <a:gd name="csY290" fmla="*/ 117803 h 971873"/>
                <a:gd name="csX291" fmla="*/ 412310 w 971873"/>
                <a:gd name="csY291" fmla="*/ 147254 h 971873"/>
                <a:gd name="csX292" fmla="*/ 382859 w 971873"/>
                <a:gd name="csY292" fmla="*/ 147254 h 971873"/>
                <a:gd name="csX293" fmla="*/ 382859 w 971873"/>
                <a:gd name="csY293" fmla="*/ 117803 h 971873"/>
                <a:gd name="csX294" fmla="*/ 353409 w 971873"/>
                <a:gd name="csY294" fmla="*/ 117803 h 971873"/>
                <a:gd name="csX295" fmla="*/ 353409 w 971873"/>
                <a:gd name="csY295" fmla="*/ 88352 h 971873"/>
                <a:gd name="csX296" fmla="*/ 323958 w 971873"/>
                <a:gd name="csY296" fmla="*/ 88352 h 971873"/>
                <a:gd name="csX297" fmla="*/ 323958 w 971873"/>
                <a:gd name="csY297" fmla="*/ 117803 h 971873"/>
                <a:gd name="csX298" fmla="*/ 323958 w 971873"/>
                <a:gd name="csY298" fmla="*/ 147254 h 971873"/>
                <a:gd name="csX299" fmla="*/ 323958 w 971873"/>
                <a:gd name="csY299" fmla="*/ 176704 h 971873"/>
                <a:gd name="csX300" fmla="*/ 323958 w 971873"/>
                <a:gd name="csY300" fmla="*/ 206155 h 971873"/>
                <a:gd name="csX301" fmla="*/ 353409 w 971873"/>
                <a:gd name="csY301" fmla="*/ 206155 h 971873"/>
                <a:gd name="csX302" fmla="*/ 353409 w 971873"/>
                <a:gd name="csY302" fmla="*/ 235606 h 971873"/>
                <a:gd name="csX303" fmla="*/ 323958 w 971873"/>
                <a:gd name="csY303" fmla="*/ 235606 h 971873"/>
                <a:gd name="csX304" fmla="*/ 294507 w 971873"/>
                <a:gd name="csY304" fmla="*/ 235606 h 971873"/>
                <a:gd name="csX305" fmla="*/ 265056 w 971873"/>
                <a:gd name="csY305" fmla="*/ 235606 h 971873"/>
                <a:gd name="csX306" fmla="*/ 265056 w 971873"/>
                <a:gd name="csY306" fmla="*/ 206155 h 971873"/>
                <a:gd name="csX307" fmla="*/ 294507 w 971873"/>
                <a:gd name="csY307" fmla="*/ 206155 h 971873"/>
                <a:gd name="csX308" fmla="*/ 294507 w 971873"/>
                <a:gd name="csY308" fmla="*/ 176704 h 971873"/>
                <a:gd name="csX309" fmla="*/ 294507 w 971873"/>
                <a:gd name="csY309" fmla="*/ 147254 h 971873"/>
                <a:gd name="csX310" fmla="*/ 294507 w 971873"/>
                <a:gd name="csY310" fmla="*/ 117803 h 971873"/>
                <a:gd name="csX311" fmla="*/ 265056 w 971873"/>
                <a:gd name="csY311" fmla="*/ 117803 h 971873"/>
                <a:gd name="csX312" fmla="*/ 235606 w 971873"/>
                <a:gd name="csY312" fmla="*/ 117803 h 971873"/>
                <a:gd name="csX313" fmla="*/ 235606 w 971873"/>
                <a:gd name="csY313" fmla="*/ 88352 h 971873"/>
                <a:gd name="csX314" fmla="*/ 235606 w 971873"/>
                <a:gd name="csY314" fmla="*/ 58901 h 971873"/>
                <a:gd name="csX315" fmla="*/ 235606 w 971873"/>
                <a:gd name="csY315" fmla="*/ 176704 h 971873"/>
                <a:gd name="csX316" fmla="*/ 265056 w 971873"/>
                <a:gd name="csY316" fmla="*/ 176704 h 971873"/>
                <a:gd name="csX317" fmla="*/ 265056 w 971873"/>
                <a:gd name="csY317" fmla="*/ 206155 h 971873"/>
                <a:gd name="csX318" fmla="*/ 235606 w 971873"/>
                <a:gd name="csY318" fmla="*/ 206155 h 971873"/>
                <a:gd name="csX319" fmla="*/ 235606 w 971873"/>
                <a:gd name="csY319" fmla="*/ 176704 h 971873"/>
                <a:gd name="csX320" fmla="*/ 235606 w 971873"/>
                <a:gd name="csY320" fmla="*/ 824620 h 971873"/>
                <a:gd name="csX321" fmla="*/ 265056 w 971873"/>
                <a:gd name="csY321" fmla="*/ 824620 h 971873"/>
                <a:gd name="csX322" fmla="*/ 265056 w 971873"/>
                <a:gd name="csY322" fmla="*/ 854071 h 971873"/>
                <a:gd name="csX323" fmla="*/ 294507 w 971873"/>
                <a:gd name="csY323" fmla="*/ 854071 h 971873"/>
                <a:gd name="csX324" fmla="*/ 294507 w 971873"/>
                <a:gd name="csY324" fmla="*/ 883521 h 971873"/>
                <a:gd name="csX325" fmla="*/ 265056 w 971873"/>
                <a:gd name="csY325" fmla="*/ 883521 h 971873"/>
                <a:gd name="csX326" fmla="*/ 235606 w 971873"/>
                <a:gd name="csY326" fmla="*/ 883521 h 971873"/>
                <a:gd name="csX327" fmla="*/ 235606 w 971873"/>
                <a:gd name="csY327" fmla="*/ 854071 h 971873"/>
                <a:gd name="csX328" fmla="*/ 235606 w 971873"/>
                <a:gd name="csY328" fmla="*/ 824620 h 971873"/>
                <a:gd name="csX329" fmla="*/ 265056 w 971873"/>
                <a:gd name="csY329" fmla="*/ 0 h 971873"/>
                <a:gd name="csX330" fmla="*/ 294507 w 971873"/>
                <a:gd name="csY330" fmla="*/ 0 h 971873"/>
                <a:gd name="csX331" fmla="*/ 294507 w 971873"/>
                <a:gd name="csY331" fmla="*/ 29451 h 971873"/>
                <a:gd name="csX332" fmla="*/ 265056 w 971873"/>
                <a:gd name="csY332" fmla="*/ 29451 h 971873"/>
                <a:gd name="csX333" fmla="*/ 265056 w 971873"/>
                <a:gd name="csY333" fmla="*/ 0 h 971873"/>
                <a:gd name="csX334" fmla="*/ 265056 w 971873"/>
                <a:gd name="csY334" fmla="*/ 912972 h 971873"/>
                <a:gd name="csX335" fmla="*/ 294507 w 971873"/>
                <a:gd name="csY335" fmla="*/ 912972 h 971873"/>
                <a:gd name="csX336" fmla="*/ 294507 w 971873"/>
                <a:gd name="csY336" fmla="*/ 942423 h 971873"/>
                <a:gd name="csX337" fmla="*/ 323958 w 971873"/>
                <a:gd name="csY337" fmla="*/ 942423 h 971873"/>
                <a:gd name="csX338" fmla="*/ 323958 w 971873"/>
                <a:gd name="csY338" fmla="*/ 971873 h 971873"/>
                <a:gd name="csX339" fmla="*/ 294507 w 971873"/>
                <a:gd name="csY339" fmla="*/ 971873 h 971873"/>
                <a:gd name="csX340" fmla="*/ 265056 w 971873"/>
                <a:gd name="csY340" fmla="*/ 971873 h 971873"/>
                <a:gd name="csX341" fmla="*/ 265056 w 971873"/>
                <a:gd name="csY341" fmla="*/ 942423 h 971873"/>
                <a:gd name="csX342" fmla="*/ 265056 w 971873"/>
                <a:gd name="csY342" fmla="*/ 912972 h 971873"/>
                <a:gd name="csX343" fmla="*/ 294507 w 971873"/>
                <a:gd name="csY343" fmla="*/ 559563 h 971873"/>
                <a:gd name="csX344" fmla="*/ 323958 w 971873"/>
                <a:gd name="csY344" fmla="*/ 559563 h 971873"/>
                <a:gd name="csX345" fmla="*/ 323958 w 971873"/>
                <a:gd name="csY345" fmla="*/ 589014 h 971873"/>
                <a:gd name="csX346" fmla="*/ 294507 w 971873"/>
                <a:gd name="csY346" fmla="*/ 589014 h 971873"/>
                <a:gd name="csX347" fmla="*/ 294507 w 971873"/>
                <a:gd name="csY347" fmla="*/ 559563 h 971873"/>
                <a:gd name="csX348" fmla="*/ 294507 w 971873"/>
                <a:gd name="csY348" fmla="*/ 618465 h 971873"/>
                <a:gd name="csX349" fmla="*/ 323958 w 971873"/>
                <a:gd name="csY349" fmla="*/ 618465 h 971873"/>
                <a:gd name="csX350" fmla="*/ 353409 w 971873"/>
                <a:gd name="csY350" fmla="*/ 618465 h 971873"/>
                <a:gd name="csX351" fmla="*/ 353409 w 971873"/>
                <a:gd name="csY351" fmla="*/ 589014 h 971873"/>
                <a:gd name="csX352" fmla="*/ 353409 w 971873"/>
                <a:gd name="csY352" fmla="*/ 559563 h 971873"/>
                <a:gd name="csX353" fmla="*/ 382859 w 971873"/>
                <a:gd name="csY353" fmla="*/ 559563 h 971873"/>
                <a:gd name="csX354" fmla="*/ 382859 w 971873"/>
                <a:gd name="csY354" fmla="*/ 530113 h 971873"/>
                <a:gd name="csX355" fmla="*/ 412310 w 971873"/>
                <a:gd name="csY355" fmla="*/ 530113 h 971873"/>
                <a:gd name="csX356" fmla="*/ 412310 w 971873"/>
                <a:gd name="csY356" fmla="*/ 559563 h 971873"/>
                <a:gd name="csX357" fmla="*/ 412310 w 971873"/>
                <a:gd name="csY357" fmla="*/ 589014 h 971873"/>
                <a:gd name="csX358" fmla="*/ 412310 w 971873"/>
                <a:gd name="csY358" fmla="*/ 618465 h 971873"/>
                <a:gd name="csX359" fmla="*/ 382859 w 971873"/>
                <a:gd name="csY359" fmla="*/ 618465 h 971873"/>
                <a:gd name="csX360" fmla="*/ 382859 w 971873"/>
                <a:gd name="csY360" fmla="*/ 647916 h 971873"/>
                <a:gd name="csX361" fmla="*/ 412310 w 971873"/>
                <a:gd name="csY361" fmla="*/ 647916 h 971873"/>
                <a:gd name="csX362" fmla="*/ 412310 w 971873"/>
                <a:gd name="csY362" fmla="*/ 677366 h 971873"/>
                <a:gd name="csX363" fmla="*/ 441761 w 971873"/>
                <a:gd name="csY363" fmla="*/ 677366 h 971873"/>
                <a:gd name="csX364" fmla="*/ 471211 w 971873"/>
                <a:gd name="csY364" fmla="*/ 677366 h 971873"/>
                <a:gd name="csX365" fmla="*/ 500662 w 971873"/>
                <a:gd name="csY365" fmla="*/ 677366 h 971873"/>
                <a:gd name="csX366" fmla="*/ 530113 w 971873"/>
                <a:gd name="csY366" fmla="*/ 677366 h 971873"/>
                <a:gd name="csX367" fmla="*/ 530113 w 971873"/>
                <a:gd name="csY367" fmla="*/ 706817 h 971873"/>
                <a:gd name="csX368" fmla="*/ 500662 w 971873"/>
                <a:gd name="csY368" fmla="*/ 706817 h 971873"/>
                <a:gd name="csX369" fmla="*/ 471211 w 971873"/>
                <a:gd name="csY369" fmla="*/ 706817 h 971873"/>
                <a:gd name="csX370" fmla="*/ 441761 w 971873"/>
                <a:gd name="csY370" fmla="*/ 706817 h 971873"/>
                <a:gd name="csX371" fmla="*/ 441761 w 971873"/>
                <a:gd name="csY371" fmla="*/ 736268 h 971873"/>
                <a:gd name="csX372" fmla="*/ 441761 w 971873"/>
                <a:gd name="csY372" fmla="*/ 765718 h 971873"/>
                <a:gd name="csX373" fmla="*/ 471211 w 971873"/>
                <a:gd name="csY373" fmla="*/ 765718 h 971873"/>
                <a:gd name="csX374" fmla="*/ 471211 w 971873"/>
                <a:gd name="csY374" fmla="*/ 795169 h 971873"/>
                <a:gd name="csX375" fmla="*/ 441761 w 971873"/>
                <a:gd name="csY375" fmla="*/ 795169 h 971873"/>
                <a:gd name="csX376" fmla="*/ 441761 w 971873"/>
                <a:gd name="csY376" fmla="*/ 824620 h 971873"/>
                <a:gd name="csX377" fmla="*/ 471211 w 971873"/>
                <a:gd name="csY377" fmla="*/ 824620 h 971873"/>
                <a:gd name="csX378" fmla="*/ 471211 w 971873"/>
                <a:gd name="csY378" fmla="*/ 854071 h 971873"/>
                <a:gd name="csX379" fmla="*/ 441761 w 971873"/>
                <a:gd name="csY379" fmla="*/ 854071 h 971873"/>
                <a:gd name="csX380" fmla="*/ 441761 w 971873"/>
                <a:gd name="csY380" fmla="*/ 883521 h 971873"/>
                <a:gd name="csX381" fmla="*/ 471211 w 971873"/>
                <a:gd name="csY381" fmla="*/ 883521 h 971873"/>
                <a:gd name="csX382" fmla="*/ 471211 w 971873"/>
                <a:gd name="csY382" fmla="*/ 912972 h 971873"/>
                <a:gd name="csX383" fmla="*/ 441761 w 971873"/>
                <a:gd name="csY383" fmla="*/ 912972 h 971873"/>
                <a:gd name="csX384" fmla="*/ 441761 w 971873"/>
                <a:gd name="csY384" fmla="*/ 942423 h 971873"/>
                <a:gd name="csX385" fmla="*/ 471211 w 971873"/>
                <a:gd name="csY385" fmla="*/ 942423 h 971873"/>
                <a:gd name="csX386" fmla="*/ 471211 w 971873"/>
                <a:gd name="csY386" fmla="*/ 971873 h 971873"/>
                <a:gd name="csX387" fmla="*/ 441761 w 971873"/>
                <a:gd name="csY387" fmla="*/ 971873 h 971873"/>
                <a:gd name="csX388" fmla="*/ 412310 w 971873"/>
                <a:gd name="csY388" fmla="*/ 971873 h 971873"/>
                <a:gd name="csX389" fmla="*/ 382859 w 971873"/>
                <a:gd name="csY389" fmla="*/ 971873 h 971873"/>
                <a:gd name="csX390" fmla="*/ 353409 w 971873"/>
                <a:gd name="csY390" fmla="*/ 971873 h 971873"/>
                <a:gd name="csX391" fmla="*/ 353409 w 971873"/>
                <a:gd name="csY391" fmla="*/ 942423 h 971873"/>
                <a:gd name="csX392" fmla="*/ 353409 w 971873"/>
                <a:gd name="csY392" fmla="*/ 912972 h 971873"/>
                <a:gd name="csX393" fmla="*/ 323958 w 971873"/>
                <a:gd name="csY393" fmla="*/ 912972 h 971873"/>
                <a:gd name="csX394" fmla="*/ 294507 w 971873"/>
                <a:gd name="csY394" fmla="*/ 912972 h 971873"/>
                <a:gd name="csX395" fmla="*/ 294507 w 971873"/>
                <a:gd name="csY395" fmla="*/ 883521 h 971873"/>
                <a:gd name="csX396" fmla="*/ 323958 w 971873"/>
                <a:gd name="csY396" fmla="*/ 883521 h 971873"/>
                <a:gd name="csX397" fmla="*/ 353409 w 971873"/>
                <a:gd name="csY397" fmla="*/ 883521 h 971873"/>
                <a:gd name="csX398" fmla="*/ 382859 w 971873"/>
                <a:gd name="csY398" fmla="*/ 883521 h 971873"/>
                <a:gd name="csX399" fmla="*/ 382859 w 971873"/>
                <a:gd name="csY399" fmla="*/ 912972 h 971873"/>
                <a:gd name="csX400" fmla="*/ 412310 w 971873"/>
                <a:gd name="csY400" fmla="*/ 912972 h 971873"/>
                <a:gd name="csX401" fmla="*/ 412310 w 971873"/>
                <a:gd name="csY401" fmla="*/ 883521 h 971873"/>
                <a:gd name="csX402" fmla="*/ 412310 w 971873"/>
                <a:gd name="csY402" fmla="*/ 854071 h 971873"/>
                <a:gd name="csX403" fmla="*/ 382859 w 971873"/>
                <a:gd name="csY403" fmla="*/ 854071 h 971873"/>
                <a:gd name="csX404" fmla="*/ 353409 w 971873"/>
                <a:gd name="csY404" fmla="*/ 854071 h 971873"/>
                <a:gd name="csX405" fmla="*/ 323958 w 971873"/>
                <a:gd name="csY405" fmla="*/ 854071 h 971873"/>
                <a:gd name="csX406" fmla="*/ 323958 w 971873"/>
                <a:gd name="csY406" fmla="*/ 824620 h 971873"/>
                <a:gd name="csX407" fmla="*/ 353409 w 971873"/>
                <a:gd name="csY407" fmla="*/ 824620 h 971873"/>
                <a:gd name="csX408" fmla="*/ 382859 w 971873"/>
                <a:gd name="csY408" fmla="*/ 824620 h 971873"/>
                <a:gd name="csX409" fmla="*/ 412310 w 971873"/>
                <a:gd name="csY409" fmla="*/ 824620 h 971873"/>
                <a:gd name="csX410" fmla="*/ 412310 w 971873"/>
                <a:gd name="csY410" fmla="*/ 795169 h 971873"/>
                <a:gd name="csX411" fmla="*/ 382859 w 971873"/>
                <a:gd name="csY411" fmla="*/ 795169 h 971873"/>
                <a:gd name="csX412" fmla="*/ 382859 w 971873"/>
                <a:gd name="csY412" fmla="*/ 765718 h 971873"/>
                <a:gd name="csX413" fmla="*/ 353409 w 971873"/>
                <a:gd name="csY413" fmla="*/ 765718 h 971873"/>
                <a:gd name="csX414" fmla="*/ 353409 w 971873"/>
                <a:gd name="csY414" fmla="*/ 736268 h 971873"/>
                <a:gd name="csX415" fmla="*/ 353409 w 971873"/>
                <a:gd name="csY415" fmla="*/ 706817 h 971873"/>
                <a:gd name="csX416" fmla="*/ 382859 w 971873"/>
                <a:gd name="csY416" fmla="*/ 706817 h 971873"/>
                <a:gd name="csX417" fmla="*/ 382859 w 971873"/>
                <a:gd name="csY417" fmla="*/ 736268 h 971873"/>
                <a:gd name="csX418" fmla="*/ 412310 w 971873"/>
                <a:gd name="csY418" fmla="*/ 736268 h 971873"/>
                <a:gd name="csX419" fmla="*/ 412310 w 971873"/>
                <a:gd name="csY419" fmla="*/ 706817 h 971873"/>
                <a:gd name="csX420" fmla="*/ 382859 w 971873"/>
                <a:gd name="csY420" fmla="*/ 706817 h 971873"/>
                <a:gd name="csX421" fmla="*/ 382859 w 971873"/>
                <a:gd name="csY421" fmla="*/ 677366 h 971873"/>
                <a:gd name="csX422" fmla="*/ 353409 w 971873"/>
                <a:gd name="csY422" fmla="*/ 677366 h 971873"/>
                <a:gd name="csX423" fmla="*/ 353409 w 971873"/>
                <a:gd name="csY423" fmla="*/ 647916 h 971873"/>
                <a:gd name="csX424" fmla="*/ 323958 w 971873"/>
                <a:gd name="csY424" fmla="*/ 647916 h 971873"/>
                <a:gd name="csX425" fmla="*/ 294507 w 971873"/>
                <a:gd name="csY425" fmla="*/ 647916 h 971873"/>
                <a:gd name="csX426" fmla="*/ 294507 w 971873"/>
                <a:gd name="csY426" fmla="*/ 618465 h 971873"/>
                <a:gd name="csX427" fmla="*/ 323958 w 971873"/>
                <a:gd name="csY427" fmla="*/ 353409 h 971873"/>
                <a:gd name="csX428" fmla="*/ 353409 w 971873"/>
                <a:gd name="csY428" fmla="*/ 353409 h 971873"/>
                <a:gd name="csX429" fmla="*/ 353409 w 971873"/>
                <a:gd name="csY429" fmla="*/ 382859 h 971873"/>
                <a:gd name="csX430" fmla="*/ 323958 w 971873"/>
                <a:gd name="csY430" fmla="*/ 382859 h 971873"/>
                <a:gd name="csX431" fmla="*/ 323958 w 971873"/>
                <a:gd name="csY431" fmla="*/ 353409 h 971873"/>
                <a:gd name="csX432" fmla="*/ 323958 w 971873"/>
                <a:gd name="csY432" fmla="*/ 677366 h 971873"/>
                <a:gd name="csX433" fmla="*/ 353409 w 971873"/>
                <a:gd name="csY433" fmla="*/ 677366 h 971873"/>
                <a:gd name="csX434" fmla="*/ 353409 w 971873"/>
                <a:gd name="csY434" fmla="*/ 706817 h 971873"/>
                <a:gd name="csX435" fmla="*/ 323958 w 971873"/>
                <a:gd name="csY435" fmla="*/ 706817 h 971873"/>
                <a:gd name="csX436" fmla="*/ 323958 w 971873"/>
                <a:gd name="csY436" fmla="*/ 677366 h 971873"/>
                <a:gd name="csX437" fmla="*/ 323958 w 971873"/>
                <a:gd name="csY437" fmla="*/ 765718 h 971873"/>
                <a:gd name="csX438" fmla="*/ 353409 w 971873"/>
                <a:gd name="csY438" fmla="*/ 765718 h 971873"/>
                <a:gd name="csX439" fmla="*/ 353409 w 971873"/>
                <a:gd name="csY439" fmla="*/ 795169 h 971873"/>
                <a:gd name="csX440" fmla="*/ 323958 w 971873"/>
                <a:gd name="csY440" fmla="*/ 795169 h 971873"/>
                <a:gd name="csX441" fmla="*/ 323958 w 971873"/>
                <a:gd name="csY441" fmla="*/ 765718 h 971873"/>
                <a:gd name="csX442" fmla="*/ 353409 w 971873"/>
                <a:gd name="csY442" fmla="*/ 147254 h 971873"/>
                <a:gd name="csX443" fmla="*/ 382859 w 971873"/>
                <a:gd name="csY443" fmla="*/ 147254 h 971873"/>
                <a:gd name="csX444" fmla="*/ 382859 w 971873"/>
                <a:gd name="csY444" fmla="*/ 176704 h 971873"/>
                <a:gd name="csX445" fmla="*/ 382859 w 971873"/>
                <a:gd name="csY445" fmla="*/ 206155 h 971873"/>
                <a:gd name="csX446" fmla="*/ 353409 w 971873"/>
                <a:gd name="csY446" fmla="*/ 206155 h 971873"/>
                <a:gd name="csX447" fmla="*/ 353409 w 971873"/>
                <a:gd name="csY447" fmla="*/ 176704 h 971873"/>
                <a:gd name="csX448" fmla="*/ 353409 w 971873"/>
                <a:gd name="csY448" fmla="*/ 147254 h 971873"/>
                <a:gd name="csX449" fmla="*/ 382859 w 971873"/>
                <a:gd name="csY449" fmla="*/ 353409 h 971873"/>
                <a:gd name="csX450" fmla="*/ 412310 w 971873"/>
                <a:gd name="csY450" fmla="*/ 353409 h 971873"/>
                <a:gd name="csX451" fmla="*/ 441761 w 971873"/>
                <a:gd name="csY451" fmla="*/ 353409 h 971873"/>
                <a:gd name="csX452" fmla="*/ 441761 w 971873"/>
                <a:gd name="csY452" fmla="*/ 323958 h 971873"/>
                <a:gd name="csX453" fmla="*/ 441761 w 971873"/>
                <a:gd name="csY453" fmla="*/ 294507 h 971873"/>
                <a:gd name="csX454" fmla="*/ 471211 w 971873"/>
                <a:gd name="csY454" fmla="*/ 294507 h 971873"/>
                <a:gd name="csX455" fmla="*/ 471211 w 971873"/>
                <a:gd name="csY455" fmla="*/ 323958 h 971873"/>
                <a:gd name="csX456" fmla="*/ 500662 w 971873"/>
                <a:gd name="csY456" fmla="*/ 323958 h 971873"/>
                <a:gd name="csX457" fmla="*/ 530113 w 971873"/>
                <a:gd name="csY457" fmla="*/ 323958 h 971873"/>
                <a:gd name="csX458" fmla="*/ 530113 w 971873"/>
                <a:gd name="csY458" fmla="*/ 353409 h 971873"/>
                <a:gd name="csX459" fmla="*/ 500662 w 971873"/>
                <a:gd name="csY459" fmla="*/ 353409 h 971873"/>
                <a:gd name="csX460" fmla="*/ 500662 w 971873"/>
                <a:gd name="csY460" fmla="*/ 382859 h 971873"/>
                <a:gd name="csX461" fmla="*/ 500662 w 971873"/>
                <a:gd name="csY461" fmla="*/ 412310 h 971873"/>
                <a:gd name="csX462" fmla="*/ 500662 w 971873"/>
                <a:gd name="csY462" fmla="*/ 441761 h 971873"/>
                <a:gd name="csX463" fmla="*/ 471211 w 971873"/>
                <a:gd name="csY463" fmla="*/ 441761 h 971873"/>
                <a:gd name="csX464" fmla="*/ 471211 w 971873"/>
                <a:gd name="csY464" fmla="*/ 471211 h 971873"/>
                <a:gd name="csX465" fmla="*/ 441761 w 971873"/>
                <a:gd name="csY465" fmla="*/ 471211 h 971873"/>
                <a:gd name="csX466" fmla="*/ 441761 w 971873"/>
                <a:gd name="csY466" fmla="*/ 441761 h 971873"/>
                <a:gd name="csX467" fmla="*/ 412310 w 971873"/>
                <a:gd name="csY467" fmla="*/ 441761 h 971873"/>
                <a:gd name="csX468" fmla="*/ 382859 w 971873"/>
                <a:gd name="csY468" fmla="*/ 441761 h 971873"/>
                <a:gd name="csX469" fmla="*/ 382859 w 971873"/>
                <a:gd name="csY469" fmla="*/ 412310 h 971873"/>
                <a:gd name="csX470" fmla="*/ 382859 w 971873"/>
                <a:gd name="csY470" fmla="*/ 382859 h 971873"/>
                <a:gd name="csX471" fmla="*/ 382859 w 971873"/>
                <a:gd name="csY471" fmla="*/ 353409 h 971873"/>
                <a:gd name="csX472" fmla="*/ 412310 w 971873"/>
                <a:gd name="csY472" fmla="*/ 176704 h 971873"/>
                <a:gd name="csX473" fmla="*/ 441761 w 971873"/>
                <a:gd name="csY473" fmla="*/ 176704 h 971873"/>
                <a:gd name="csX474" fmla="*/ 441761 w 971873"/>
                <a:gd name="csY474" fmla="*/ 206155 h 971873"/>
                <a:gd name="csX475" fmla="*/ 412310 w 971873"/>
                <a:gd name="csY475" fmla="*/ 206155 h 971873"/>
                <a:gd name="csX476" fmla="*/ 412310 w 971873"/>
                <a:gd name="csY476" fmla="*/ 176704 h 971873"/>
                <a:gd name="csX477" fmla="*/ 412310 w 971873"/>
                <a:gd name="csY477" fmla="*/ 500662 h 971873"/>
                <a:gd name="csX478" fmla="*/ 441761 w 971873"/>
                <a:gd name="csY478" fmla="*/ 500662 h 971873"/>
                <a:gd name="csX479" fmla="*/ 441761 w 971873"/>
                <a:gd name="csY479" fmla="*/ 530113 h 971873"/>
                <a:gd name="csX480" fmla="*/ 412310 w 971873"/>
                <a:gd name="csY480" fmla="*/ 530113 h 971873"/>
                <a:gd name="csX481" fmla="*/ 412310 w 971873"/>
                <a:gd name="csY481" fmla="*/ 500662 h 971873"/>
                <a:gd name="csX482" fmla="*/ 412310 w 971873"/>
                <a:gd name="csY482" fmla="*/ 618465 h 971873"/>
                <a:gd name="csX483" fmla="*/ 441761 w 971873"/>
                <a:gd name="csY483" fmla="*/ 618465 h 971873"/>
                <a:gd name="csX484" fmla="*/ 441761 w 971873"/>
                <a:gd name="csY484" fmla="*/ 589014 h 971873"/>
                <a:gd name="csX485" fmla="*/ 471211 w 971873"/>
                <a:gd name="csY485" fmla="*/ 589014 h 971873"/>
                <a:gd name="csX486" fmla="*/ 471211 w 971873"/>
                <a:gd name="csY486" fmla="*/ 559563 h 971873"/>
                <a:gd name="csX487" fmla="*/ 500662 w 971873"/>
                <a:gd name="csY487" fmla="*/ 559563 h 971873"/>
                <a:gd name="csX488" fmla="*/ 500662 w 971873"/>
                <a:gd name="csY488" fmla="*/ 589014 h 971873"/>
                <a:gd name="csX489" fmla="*/ 530113 w 971873"/>
                <a:gd name="csY489" fmla="*/ 589014 h 971873"/>
                <a:gd name="csX490" fmla="*/ 530113 w 971873"/>
                <a:gd name="csY490" fmla="*/ 618465 h 971873"/>
                <a:gd name="csX491" fmla="*/ 500662 w 971873"/>
                <a:gd name="csY491" fmla="*/ 618465 h 971873"/>
                <a:gd name="csX492" fmla="*/ 500662 w 971873"/>
                <a:gd name="csY492" fmla="*/ 647916 h 971873"/>
                <a:gd name="csX493" fmla="*/ 471211 w 971873"/>
                <a:gd name="csY493" fmla="*/ 647916 h 971873"/>
                <a:gd name="csX494" fmla="*/ 441761 w 971873"/>
                <a:gd name="csY494" fmla="*/ 647916 h 971873"/>
                <a:gd name="csX495" fmla="*/ 412310 w 971873"/>
                <a:gd name="csY495" fmla="*/ 647916 h 971873"/>
                <a:gd name="csX496" fmla="*/ 412310 w 971873"/>
                <a:gd name="csY496" fmla="*/ 618465 h 971873"/>
                <a:gd name="csX497" fmla="*/ 471211 w 971873"/>
                <a:gd name="csY497" fmla="*/ 58901 h 971873"/>
                <a:gd name="csX498" fmla="*/ 471211 w 971873"/>
                <a:gd name="csY498" fmla="*/ 88352 h 971873"/>
                <a:gd name="csX499" fmla="*/ 500662 w 971873"/>
                <a:gd name="csY499" fmla="*/ 88352 h 971873"/>
                <a:gd name="csX500" fmla="*/ 500662 w 971873"/>
                <a:gd name="csY500" fmla="*/ 58901 h 971873"/>
                <a:gd name="csX501" fmla="*/ 471211 w 971873"/>
                <a:gd name="csY501" fmla="*/ 58901 h 971873"/>
                <a:gd name="csX502" fmla="*/ 441761 w 971873"/>
                <a:gd name="csY502" fmla="*/ 206155 h 971873"/>
                <a:gd name="csX503" fmla="*/ 471211 w 971873"/>
                <a:gd name="csY503" fmla="*/ 206155 h 971873"/>
                <a:gd name="csX504" fmla="*/ 471211 w 971873"/>
                <a:gd name="csY504" fmla="*/ 235606 h 971873"/>
                <a:gd name="csX505" fmla="*/ 500662 w 971873"/>
                <a:gd name="csY505" fmla="*/ 235606 h 971873"/>
                <a:gd name="csX506" fmla="*/ 500662 w 971873"/>
                <a:gd name="csY506" fmla="*/ 265056 h 971873"/>
                <a:gd name="csX507" fmla="*/ 530113 w 971873"/>
                <a:gd name="csY507" fmla="*/ 265056 h 971873"/>
                <a:gd name="csX508" fmla="*/ 559563 w 971873"/>
                <a:gd name="csY508" fmla="*/ 265056 h 971873"/>
                <a:gd name="csX509" fmla="*/ 559563 w 971873"/>
                <a:gd name="csY509" fmla="*/ 294507 h 971873"/>
                <a:gd name="csX510" fmla="*/ 559563 w 971873"/>
                <a:gd name="csY510" fmla="*/ 323958 h 971873"/>
                <a:gd name="csX511" fmla="*/ 530113 w 971873"/>
                <a:gd name="csY511" fmla="*/ 323958 h 971873"/>
                <a:gd name="csX512" fmla="*/ 530113 w 971873"/>
                <a:gd name="csY512" fmla="*/ 294507 h 971873"/>
                <a:gd name="csX513" fmla="*/ 500662 w 971873"/>
                <a:gd name="csY513" fmla="*/ 294507 h 971873"/>
                <a:gd name="csX514" fmla="*/ 471211 w 971873"/>
                <a:gd name="csY514" fmla="*/ 294507 h 971873"/>
                <a:gd name="csX515" fmla="*/ 471211 w 971873"/>
                <a:gd name="csY515" fmla="*/ 265056 h 971873"/>
                <a:gd name="csX516" fmla="*/ 441761 w 971873"/>
                <a:gd name="csY516" fmla="*/ 265056 h 971873"/>
                <a:gd name="csX517" fmla="*/ 441761 w 971873"/>
                <a:gd name="csY517" fmla="*/ 235606 h 971873"/>
                <a:gd name="csX518" fmla="*/ 441761 w 971873"/>
                <a:gd name="csY518" fmla="*/ 206155 h 971873"/>
                <a:gd name="csX519" fmla="*/ 441761 w 971873"/>
                <a:gd name="csY519" fmla="*/ 530113 h 971873"/>
                <a:gd name="csX520" fmla="*/ 471211 w 971873"/>
                <a:gd name="csY520" fmla="*/ 530113 h 971873"/>
                <a:gd name="csX521" fmla="*/ 471211 w 971873"/>
                <a:gd name="csY521" fmla="*/ 559563 h 971873"/>
                <a:gd name="csX522" fmla="*/ 441761 w 971873"/>
                <a:gd name="csY522" fmla="*/ 559563 h 971873"/>
                <a:gd name="csX523" fmla="*/ 441761 w 971873"/>
                <a:gd name="csY523" fmla="*/ 530113 h 971873"/>
                <a:gd name="csX524" fmla="*/ 471211 w 971873"/>
                <a:gd name="csY524" fmla="*/ 500662 h 971873"/>
                <a:gd name="csX525" fmla="*/ 500662 w 971873"/>
                <a:gd name="csY525" fmla="*/ 500662 h 971873"/>
                <a:gd name="csX526" fmla="*/ 500662 w 971873"/>
                <a:gd name="csY526" fmla="*/ 530113 h 971873"/>
                <a:gd name="csX527" fmla="*/ 471211 w 971873"/>
                <a:gd name="csY527" fmla="*/ 530113 h 971873"/>
                <a:gd name="csX528" fmla="*/ 471211 w 971873"/>
                <a:gd name="csY528" fmla="*/ 500662 h 971873"/>
                <a:gd name="csX529" fmla="*/ 471211 w 971873"/>
                <a:gd name="csY529" fmla="*/ 736268 h 971873"/>
                <a:gd name="csX530" fmla="*/ 500662 w 971873"/>
                <a:gd name="csY530" fmla="*/ 736268 h 971873"/>
                <a:gd name="csX531" fmla="*/ 500662 w 971873"/>
                <a:gd name="csY531" fmla="*/ 765718 h 971873"/>
                <a:gd name="csX532" fmla="*/ 471211 w 971873"/>
                <a:gd name="csY532" fmla="*/ 765718 h 971873"/>
                <a:gd name="csX533" fmla="*/ 471211 w 971873"/>
                <a:gd name="csY533" fmla="*/ 736268 h 971873"/>
                <a:gd name="csX534" fmla="*/ 471211 w 971873"/>
                <a:gd name="csY534" fmla="*/ 795169 h 971873"/>
                <a:gd name="csX535" fmla="*/ 500662 w 971873"/>
                <a:gd name="csY535" fmla="*/ 795169 h 971873"/>
                <a:gd name="csX536" fmla="*/ 500662 w 971873"/>
                <a:gd name="csY536" fmla="*/ 824620 h 971873"/>
                <a:gd name="csX537" fmla="*/ 471211 w 971873"/>
                <a:gd name="csY537" fmla="*/ 824620 h 971873"/>
                <a:gd name="csX538" fmla="*/ 471211 w 971873"/>
                <a:gd name="csY538" fmla="*/ 795169 h 971873"/>
                <a:gd name="csX539" fmla="*/ 500662 w 971873"/>
                <a:gd name="csY539" fmla="*/ 441761 h 971873"/>
                <a:gd name="csX540" fmla="*/ 530113 w 971873"/>
                <a:gd name="csY540" fmla="*/ 441761 h 971873"/>
                <a:gd name="csX541" fmla="*/ 530113 w 971873"/>
                <a:gd name="csY541" fmla="*/ 412310 h 971873"/>
                <a:gd name="csX542" fmla="*/ 559563 w 971873"/>
                <a:gd name="csY542" fmla="*/ 412310 h 971873"/>
                <a:gd name="csX543" fmla="*/ 559563 w 971873"/>
                <a:gd name="csY543" fmla="*/ 382859 h 971873"/>
                <a:gd name="csX544" fmla="*/ 530113 w 971873"/>
                <a:gd name="csY544" fmla="*/ 382859 h 971873"/>
                <a:gd name="csX545" fmla="*/ 530113 w 971873"/>
                <a:gd name="csY545" fmla="*/ 353409 h 971873"/>
                <a:gd name="csX546" fmla="*/ 559563 w 971873"/>
                <a:gd name="csY546" fmla="*/ 353409 h 971873"/>
                <a:gd name="csX547" fmla="*/ 589014 w 971873"/>
                <a:gd name="csY547" fmla="*/ 353409 h 971873"/>
                <a:gd name="csX548" fmla="*/ 589014 w 971873"/>
                <a:gd name="csY548" fmla="*/ 323958 h 971873"/>
                <a:gd name="csX549" fmla="*/ 589014 w 971873"/>
                <a:gd name="csY549" fmla="*/ 294507 h 971873"/>
                <a:gd name="csX550" fmla="*/ 618465 w 971873"/>
                <a:gd name="csY550" fmla="*/ 294507 h 971873"/>
                <a:gd name="csX551" fmla="*/ 647916 w 971873"/>
                <a:gd name="csY551" fmla="*/ 294507 h 971873"/>
                <a:gd name="csX552" fmla="*/ 647916 w 971873"/>
                <a:gd name="csY552" fmla="*/ 323958 h 971873"/>
                <a:gd name="csX553" fmla="*/ 618465 w 971873"/>
                <a:gd name="csY553" fmla="*/ 323958 h 971873"/>
                <a:gd name="csX554" fmla="*/ 618465 w 971873"/>
                <a:gd name="csY554" fmla="*/ 353409 h 971873"/>
                <a:gd name="csX555" fmla="*/ 647916 w 971873"/>
                <a:gd name="csY555" fmla="*/ 353409 h 971873"/>
                <a:gd name="csX556" fmla="*/ 677366 w 971873"/>
                <a:gd name="csY556" fmla="*/ 353409 h 971873"/>
                <a:gd name="csX557" fmla="*/ 677366 w 971873"/>
                <a:gd name="csY557" fmla="*/ 382859 h 971873"/>
                <a:gd name="csX558" fmla="*/ 706817 w 971873"/>
                <a:gd name="csY558" fmla="*/ 382859 h 971873"/>
                <a:gd name="csX559" fmla="*/ 706817 w 971873"/>
                <a:gd name="csY559" fmla="*/ 353409 h 971873"/>
                <a:gd name="csX560" fmla="*/ 736268 w 971873"/>
                <a:gd name="csY560" fmla="*/ 353409 h 971873"/>
                <a:gd name="csX561" fmla="*/ 736268 w 971873"/>
                <a:gd name="csY561" fmla="*/ 382859 h 971873"/>
                <a:gd name="csX562" fmla="*/ 765718 w 971873"/>
                <a:gd name="csY562" fmla="*/ 382859 h 971873"/>
                <a:gd name="csX563" fmla="*/ 765718 w 971873"/>
                <a:gd name="csY563" fmla="*/ 412310 h 971873"/>
                <a:gd name="csX564" fmla="*/ 736268 w 971873"/>
                <a:gd name="csY564" fmla="*/ 412310 h 971873"/>
                <a:gd name="csX565" fmla="*/ 706817 w 971873"/>
                <a:gd name="csY565" fmla="*/ 412310 h 971873"/>
                <a:gd name="csX566" fmla="*/ 677366 w 971873"/>
                <a:gd name="csY566" fmla="*/ 412310 h 971873"/>
                <a:gd name="csX567" fmla="*/ 647916 w 971873"/>
                <a:gd name="csY567" fmla="*/ 412310 h 971873"/>
                <a:gd name="csX568" fmla="*/ 618465 w 971873"/>
                <a:gd name="csY568" fmla="*/ 412310 h 971873"/>
                <a:gd name="csX569" fmla="*/ 618465 w 971873"/>
                <a:gd name="csY569" fmla="*/ 382859 h 971873"/>
                <a:gd name="csX570" fmla="*/ 589014 w 971873"/>
                <a:gd name="csY570" fmla="*/ 382859 h 971873"/>
                <a:gd name="csX571" fmla="*/ 589014 w 971873"/>
                <a:gd name="csY571" fmla="*/ 412310 h 971873"/>
                <a:gd name="csX572" fmla="*/ 618465 w 971873"/>
                <a:gd name="csY572" fmla="*/ 412310 h 971873"/>
                <a:gd name="csX573" fmla="*/ 618465 w 971873"/>
                <a:gd name="csY573" fmla="*/ 441761 h 971873"/>
                <a:gd name="csX574" fmla="*/ 589014 w 971873"/>
                <a:gd name="csY574" fmla="*/ 441761 h 971873"/>
                <a:gd name="csX575" fmla="*/ 559563 w 971873"/>
                <a:gd name="csY575" fmla="*/ 441761 h 971873"/>
                <a:gd name="csX576" fmla="*/ 559563 w 971873"/>
                <a:gd name="csY576" fmla="*/ 471211 h 971873"/>
                <a:gd name="csX577" fmla="*/ 530113 w 971873"/>
                <a:gd name="csY577" fmla="*/ 471211 h 971873"/>
                <a:gd name="csX578" fmla="*/ 500662 w 971873"/>
                <a:gd name="csY578" fmla="*/ 471211 h 971873"/>
                <a:gd name="csX579" fmla="*/ 500662 w 971873"/>
                <a:gd name="csY579" fmla="*/ 441761 h 971873"/>
                <a:gd name="csX580" fmla="*/ 500662 w 971873"/>
                <a:gd name="csY580" fmla="*/ 530113 h 971873"/>
                <a:gd name="csX581" fmla="*/ 530113 w 971873"/>
                <a:gd name="csY581" fmla="*/ 530113 h 971873"/>
                <a:gd name="csX582" fmla="*/ 530113 w 971873"/>
                <a:gd name="csY582" fmla="*/ 500662 h 971873"/>
                <a:gd name="csX583" fmla="*/ 559563 w 971873"/>
                <a:gd name="csY583" fmla="*/ 500662 h 971873"/>
                <a:gd name="csX584" fmla="*/ 559563 w 971873"/>
                <a:gd name="csY584" fmla="*/ 530113 h 971873"/>
                <a:gd name="csX585" fmla="*/ 559563 w 971873"/>
                <a:gd name="csY585" fmla="*/ 559563 h 971873"/>
                <a:gd name="csX586" fmla="*/ 589014 w 971873"/>
                <a:gd name="csY586" fmla="*/ 559563 h 971873"/>
                <a:gd name="csX587" fmla="*/ 618465 w 971873"/>
                <a:gd name="csY587" fmla="*/ 559563 h 971873"/>
                <a:gd name="csX588" fmla="*/ 618465 w 971873"/>
                <a:gd name="csY588" fmla="*/ 589014 h 971873"/>
                <a:gd name="csX589" fmla="*/ 647916 w 971873"/>
                <a:gd name="csY589" fmla="*/ 589014 h 971873"/>
                <a:gd name="csX590" fmla="*/ 647916 w 971873"/>
                <a:gd name="csY590" fmla="*/ 618465 h 971873"/>
                <a:gd name="csX591" fmla="*/ 677366 w 971873"/>
                <a:gd name="csY591" fmla="*/ 618465 h 971873"/>
                <a:gd name="csX592" fmla="*/ 677366 w 971873"/>
                <a:gd name="csY592" fmla="*/ 647916 h 971873"/>
                <a:gd name="csX593" fmla="*/ 706817 w 971873"/>
                <a:gd name="csY593" fmla="*/ 647916 h 971873"/>
                <a:gd name="csX594" fmla="*/ 706817 w 971873"/>
                <a:gd name="csY594" fmla="*/ 677366 h 971873"/>
                <a:gd name="csX595" fmla="*/ 736268 w 971873"/>
                <a:gd name="csY595" fmla="*/ 677366 h 971873"/>
                <a:gd name="csX596" fmla="*/ 736268 w 971873"/>
                <a:gd name="csY596" fmla="*/ 706817 h 971873"/>
                <a:gd name="csX597" fmla="*/ 765718 w 971873"/>
                <a:gd name="csY597" fmla="*/ 706817 h 971873"/>
                <a:gd name="csX598" fmla="*/ 795169 w 971873"/>
                <a:gd name="csY598" fmla="*/ 706817 h 971873"/>
                <a:gd name="csX599" fmla="*/ 795169 w 971873"/>
                <a:gd name="csY599" fmla="*/ 677366 h 971873"/>
                <a:gd name="csX600" fmla="*/ 765718 w 971873"/>
                <a:gd name="csY600" fmla="*/ 677366 h 971873"/>
                <a:gd name="csX601" fmla="*/ 765718 w 971873"/>
                <a:gd name="csY601" fmla="*/ 647916 h 971873"/>
                <a:gd name="csX602" fmla="*/ 765718 w 971873"/>
                <a:gd name="csY602" fmla="*/ 618465 h 971873"/>
                <a:gd name="csX603" fmla="*/ 765718 w 971873"/>
                <a:gd name="csY603" fmla="*/ 589014 h 971873"/>
                <a:gd name="csX604" fmla="*/ 795169 w 971873"/>
                <a:gd name="csY604" fmla="*/ 589014 h 971873"/>
                <a:gd name="csX605" fmla="*/ 795169 w 971873"/>
                <a:gd name="csY605" fmla="*/ 559563 h 971873"/>
                <a:gd name="csX606" fmla="*/ 795169 w 971873"/>
                <a:gd name="csY606" fmla="*/ 530113 h 971873"/>
                <a:gd name="csX607" fmla="*/ 795169 w 971873"/>
                <a:gd name="csY607" fmla="*/ 500662 h 971873"/>
                <a:gd name="csX608" fmla="*/ 765718 w 971873"/>
                <a:gd name="csY608" fmla="*/ 500662 h 971873"/>
                <a:gd name="csX609" fmla="*/ 736268 w 971873"/>
                <a:gd name="csY609" fmla="*/ 500662 h 971873"/>
                <a:gd name="csX610" fmla="*/ 736268 w 971873"/>
                <a:gd name="csY610" fmla="*/ 471211 h 971873"/>
                <a:gd name="csX611" fmla="*/ 765718 w 971873"/>
                <a:gd name="csY611" fmla="*/ 471211 h 971873"/>
                <a:gd name="csX612" fmla="*/ 795169 w 971873"/>
                <a:gd name="csY612" fmla="*/ 471211 h 971873"/>
                <a:gd name="csX613" fmla="*/ 824620 w 971873"/>
                <a:gd name="csY613" fmla="*/ 471211 h 971873"/>
                <a:gd name="csX614" fmla="*/ 824620 w 971873"/>
                <a:gd name="csY614" fmla="*/ 500662 h 971873"/>
                <a:gd name="csX615" fmla="*/ 854071 w 971873"/>
                <a:gd name="csY615" fmla="*/ 500662 h 971873"/>
                <a:gd name="csX616" fmla="*/ 854071 w 971873"/>
                <a:gd name="csY616" fmla="*/ 471211 h 971873"/>
                <a:gd name="csX617" fmla="*/ 883521 w 971873"/>
                <a:gd name="csY617" fmla="*/ 471211 h 971873"/>
                <a:gd name="csX618" fmla="*/ 883521 w 971873"/>
                <a:gd name="csY618" fmla="*/ 441761 h 971873"/>
                <a:gd name="csX619" fmla="*/ 912972 w 971873"/>
                <a:gd name="csY619" fmla="*/ 441761 h 971873"/>
                <a:gd name="csX620" fmla="*/ 942423 w 971873"/>
                <a:gd name="csY620" fmla="*/ 441761 h 971873"/>
                <a:gd name="csX621" fmla="*/ 942423 w 971873"/>
                <a:gd name="csY621" fmla="*/ 471211 h 971873"/>
                <a:gd name="csX622" fmla="*/ 912972 w 971873"/>
                <a:gd name="csY622" fmla="*/ 471211 h 971873"/>
                <a:gd name="csX623" fmla="*/ 912972 w 971873"/>
                <a:gd name="csY623" fmla="*/ 500662 h 971873"/>
                <a:gd name="csX624" fmla="*/ 883521 w 971873"/>
                <a:gd name="csY624" fmla="*/ 500662 h 971873"/>
                <a:gd name="csX625" fmla="*/ 883521 w 971873"/>
                <a:gd name="csY625" fmla="*/ 530113 h 971873"/>
                <a:gd name="csX626" fmla="*/ 912972 w 971873"/>
                <a:gd name="csY626" fmla="*/ 530113 h 971873"/>
                <a:gd name="csX627" fmla="*/ 912972 w 971873"/>
                <a:gd name="csY627" fmla="*/ 559563 h 971873"/>
                <a:gd name="csX628" fmla="*/ 912972 w 971873"/>
                <a:gd name="csY628" fmla="*/ 589014 h 971873"/>
                <a:gd name="csX629" fmla="*/ 883521 w 971873"/>
                <a:gd name="csY629" fmla="*/ 589014 h 971873"/>
                <a:gd name="csX630" fmla="*/ 883521 w 971873"/>
                <a:gd name="csY630" fmla="*/ 618465 h 971873"/>
                <a:gd name="csX631" fmla="*/ 854071 w 971873"/>
                <a:gd name="csY631" fmla="*/ 618465 h 971873"/>
                <a:gd name="csX632" fmla="*/ 854071 w 971873"/>
                <a:gd name="csY632" fmla="*/ 589014 h 971873"/>
                <a:gd name="csX633" fmla="*/ 824620 w 971873"/>
                <a:gd name="csY633" fmla="*/ 589014 h 971873"/>
                <a:gd name="csX634" fmla="*/ 824620 w 971873"/>
                <a:gd name="csY634" fmla="*/ 618465 h 971873"/>
                <a:gd name="csX635" fmla="*/ 795169 w 971873"/>
                <a:gd name="csY635" fmla="*/ 618465 h 971873"/>
                <a:gd name="csX636" fmla="*/ 795169 w 971873"/>
                <a:gd name="csY636" fmla="*/ 647916 h 971873"/>
                <a:gd name="csX637" fmla="*/ 824620 w 971873"/>
                <a:gd name="csY637" fmla="*/ 647916 h 971873"/>
                <a:gd name="csX638" fmla="*/ 824620 w 971873"/>
                <a:gd name="csY638" fmla="*/ 677366 h 971873"/>
                <a:gd name="csX639" fmla="*/ 854071 w 971873"/>
                <a:gd name="csY639" fmla="*/ 677366 h 971873"/>
                <a:gd name="csX640" fmla="*/ 854071 w 971873"/>
                <a:gd name="csY640" fmla="*/ 706817 h 971873"/>
                <a:gd name="csX641" fmla="*/ 854071 w 971873"/>
                <a:gd name="csY641" fmla="*/ 736268 h 971873"/>
                <a:gd name="csX642" fmla="*/ 883521 w 971873"/>
                <a:gd name="csY642" fmla="*/ 736268 h 971873"/>
                <a:gd name="csX643" fmla="*/ 883521 w 971873"/>
                <a:gd name="csY643" fmla="*/ 765718 h 971873"/>
                <a:gd name="csX644" fmla="*/ 883521 w 971873"/>
                <a:gd name="csY644" fmla="*/ 795169 h 971873"/>
                <a:gd name="csX645" fmla="*/ 912972 w 971873"/>
                <a:gd name="csY645" fmla="*/ 795169 h 971873"/>
                <a:gd name="csX646" fmla="*/ 942423 w 971873"/>
                <a:gd name="csY646" fmla="*/ 795169 h 971873"/>
                <a:gd name="csX647" fmla="*/ 942423 w 971873"/>
                <a:gd name="csY647" fmla="*/ 824620 h 971873"/>
                <a:gd name="csX648" fmla="*/ 942423 w 971873"/>
                <a:gd name="csY648" fmla="*/ 854071 h 971873"/>
                <a:gd name="csX649" fmla="*/ 942423 w 971873"/>
                <a:gd name="csY649" fmla="*/ 883521 h 971873"/>
                <a:gd name="csX650" fmla="*/ 971873 w 971873"/>
                <a:gd name="csY650" fmla="*/ 883521 h 971873"/>
                <a:gd name="csX651" fmla="*/ 971873 w 971873"/>
                <a:gd name="csY651" fmla="*/ 912972 h 971873"/>
                <a:gd name="csX652" fmla="*/ 971873 w 971873"/>
                <a:gd name="csY652" fmla="*/ 942423 h 971873"/>
                <a:gd name="csX653" fmla="*/ 942423 w 971873"/>
                <a:gd name="csY653" fmla="*/ 942423 h 971873"/>
                <a:gd name="csX654" fmla="*/ 912972 w 971873"/>
                <a:gd name="csY654" fmla="*/ 942423 h 971873"/>
                <a:gd name="csX655" fmla="*/ 912972 w 971873"/>
                <a:gd name="csY655" fmla="*/ 912972 h 971873"/>
                <a:gd name="csX656" fmla="*/ 912972 w 971873"/>
                <a:gd name="csY656" fmla="*/ 883521 h 971873"/>
                <a:gd name="csX657" fmla="*/ 912972 w 971873"/>
                <a:gd name="csY657" fmla="*/ 854071 h 971873"/>
                <a:gd name="csX658" fmla="*/ 912972 w 971873"/>
                <a:gd name="csY658" fmla="*/ 824620 h 971873"/>
                <a:gd name="csX659" fmla="*/ 883521 w 971873"/>
                <a:gd name="csY659" fmla="*/ 824620 h 971873"/>
                <a:gd name="csX660" fmla="*/ 883521 w 971873"/>
                <a:gd name="csY660" fmla="*/ 854071 h 971873"/>
                <a:gd name="csX661" fmla="*/ 854071 w 971873"/>
                <a:gd name="csY661" fmla="*/ 854071 h 971873"/>
                <a:gd name="csX662" fmla="*/ 824620 w 971873"/>
                <a:gd name="csY662" fmla="*/ 854071 h 971873"/>
                <a:gd name="csX663" fmla="*/ 824620 w 971873"/>
                <a:gd name="csY663" fmla="*/ 883521 h 971873"/>
                <a:gd name="csX664" fmla="*/ 795169 w 971873"/>
                <a:gd name="csY664" fmla="*/ 883521 h 971873"/>
                <a:gd name="csX665" fmla="*/ 795169 w 971873"/>
                <a:gd name="csY665" fmla="*/ 854071 h 971873"/>
                <a:gd name="csX666" fmla="*/ 765718 w 971873"/>
                <a:gd name="csY666" fmla="*/ 854071 h 971873"/>
                <a:gd name="csX667" fmla="*/ 765718 w 971873"/>
                <a:gd name="csY667" fmla="*/ 883521 h 971873"/>
                <a:gd name="csX668" fmla="*/ 736268 w 971873"/>
                <a:gd name="csY668" fmla="*/ 883521 h 971873"/>
                <a:gd name="csX669" fmla="*/ 706817 w 971873"/>
                <a:gd name="csY669" fmla="*/ 883521 h 971873"/>
                <a:gd name="csX670" fmla="*/ 677366 w 971873"/>
                <a:gd name="csY670" fmla="*/ 883521 h 971873"/>
                <a:gd name="csX671" fmla="*/ 647916 w 971873"/>
                <a:gd name="csY671" fmla="*/ 883521 h 971873"/>
                <a:gd name="csX672" fmla="*/ 618465 w 971873"/>
                <a:gd name="csY672" fmla="*/ 883521 h 971873"/>
                <a:gd name="csX673" fmla="*/ 618465 w 971873"/>
                <a:gd name="csY673" fmla="*/ 912972 h 971873"/>
                <a:gd name="csX674" fmla="*/ 589014 w 971873"/>
                <a:gd name="csY674" fmla="*/ 912972 h 971873"/>
                <a:gd name="csX675" fmla="*/ 589014 w 971873"/>
                <a:gd name="csY675" fmla="*/ 883521 h 971873"/>
                <a:gd name="csX676" fmla="*/ 589014 w 971873"/>
                <a:gd name="csY676" fmla="*/ 854071 h 971873"/>
                <a:gd name="csX677" fmla="*/ 618465 w 971873"/>
                <a:gd name="csY677" fmla="*/ 854071 h 971873"/>
                <a:gd name="csX678" fmla="*/ 618465 w 971873"/>
                <a:gd name="csY678" fmla="*/ 824620 h 971873"/>
                <a:gd name="csX679" fmla="*/ 618465 w 971873"/>
                <a:gd name="csY679" fmla="*/ 795169 h 971873"/>
                <a:gd name="csX680" fmla="*/ 647916 w 971873"/>
                <a:gd name="csY680" fmla="*/ 795169 h 971873"/>
                <a:gd name="csX681" fmla="*/ 677366 w 971873"/>
                <a:gd name="csY681" fmla="*/ 795169 h 971873"/>
                <a:gd name="csX682" fmla="*/ 677366 w 971873"/>
                <a:gd name="csY682" fmla="*/ 824620 h 971873"/>
                <a:gd name="csX683" fmla="*/ 706817 w 971873"/>
                <a:gd name="csY683" fmla="*/ 824620 h 971873"/>
                <a:gd name="csX684" fmla="*/ 706817 w 971873"/>
                <a:gd name="csY684" fmla="*/ 795169 h 971873"/>
                <a:gd name="csX685" fmla="*/ 677366 w 971873"/>
                <a:gd name="csY685" fmla="*/ 795169 h 971873"/>
                <a:gd name="csX686" fmla="*/ 677366 w 971873"/>
                <a:gd name="csY686" fmla="*/ 765718 h 971873"/>
                <a:gd name="csX687" fmla="*/ 647916 w 971873"/>
                <a:gd name="csY687" fmla="*/ 765718 h 971873"/>
                <a:gd name="csX688" fmla="*/ 618465 w 971873"/>
                <a:gd name="csY688" fmla="*/ 765718 h 971873"/>
                <a:gd name="csX689" fmla="*/ 589014 w 971873"/>
                <a:gd name="csY689" fmla="*/ 765718 h 971873"/>
                <a:gd name="csX690" fmla="*/ 589014 w 971873"/>
                <a:gd name="csY690" fmla="*/ 736268 h 971873"/>
                <a:gd name="csX691" fmla="*/ 589014 w 971873"/>
                <a:gd name="csY691" fmla="*/ 706817 h 971873"/>
                <a:gd name="csX692" fmla="*/ 559563 w 971873"/>
                <a:gd name="csY692" fmla="*/ 706817 h 971873"/>
                <a:gd name="csX693" fmla="*/ 559563 w 971873"/>
                <a:gd name="csY693" fmla="*/ 677366 h 971873"/>
                <a:gd name="csX694" fmla="*/ 589014 w 971873"/>
                <a:gd name="csY694" fmla="*/ 677366 h 971873"/>
                <a:gd name="csX695" fmla="*/ 589014 w 971873"/>
                <a:gd name="csY695" fmla="*/ 647916 h 971873"/>
                <a:gd name="csX696" fmla="*/ 618465 w 971873"/>
                <a:gd name="csY696" fmla="*/ 647916 h 971873"/>
                <a:gd name="csX697" fmla="*/ 618465 w 971873"/>
                <a:gd name="csY697" fmla="*/ 618465 h 971873"/>
                <a:gd name="csX698" fmla="*/ 589014 w 971873"/>
                <a:gd name="csY698" fmla="*/ 618465 h 971873"/>
                <a:gd name="csX699" fmla="*/ 589014 w 971873"/>
                <a:gd name="csY699" fmla="*/ 589014 h 971873"/>
                <a:gd name="csX700" fmla="*/ 559563 w 971873"/>
                <a:gd name="csY700" fmla="*/ 589014 h 971873"/>
                <a:gd name="csX701" fmla="*/ 530113 w 971873"/>
                <a:gd name="csY701" fmla="*/ 589014 h 971873"/>
                <a:gd name="csX702" fmla="*/ 530113 w 971873"/>
                <a:gd name="csY702" fmla="*/ 559563 h 971873"/>
                <a:gd name="csX703" fmla="*/ 500662 w 971873"/>
                <a:gd name="csY703" fmla="*/ 559563 h 971873"/>
                <a:gd name="csX704" fmla="*/ 500662 w 971873"/>
                <a:gd name="csY704" fmla="*/ 530113 h 971873"/>
                <a:gd name="csX705" fmla="*/ 500662 w 971873"/>
                <a:gd name="csY705" fmla="*/ 765718 h 971873"/>
                <a:gd name="csX706" fmla="*/ 530113 w 971873"/>
                <a:gd name="csY706" fmla="*/ 765718 h 971873"/>
                <a:gd name="csX707" fmla="*/ 559563 w 971873"/>
                <a:gd name="csY707" fmla="*/ 765718 h 971873"/>
                <a:gd name="csX708" fmla="*/ 559563 w 971873"/>
                <a:gd name="csY708" fmla="*/ 795169 h 971873"/>
                <a:gd name="csX709" fmla="*/ 530113 w 971873"/>
                <a:gd name="csY709" fmla="*/ 795169 h 971873"/>
                <a:gd name="csX710" fmla="*/ 500662 w 971873"/>
                <a:gd name="csY710" fmla="*/ 795169 h 971873"/>
                <a:gd name="csX711" fmla="*/ 500662 w 971873"/>
                <a:gd name="csY711" fmla="*/ 765718 h 971873"/>
                <a:gd name="csX712" fmla="*/ 500662 w 971873"/>
                <a:gd name="csY712" fmla="*/ 824620 h 971873"/>
                <a:gd name="csX713" fmla="*/ 530113 w 971873"/>
                <a:gd name="csY713" fmla="*/ 824620 h 971873"/>
                <a:gd name="csX714" fmla="*/ 559563 w 971873"/>
                <a:gd name="csY714" fmla="*/ 824620 h 971873"/>
                <a:gd name="csX715" fmla="*/ 559563 w 971873"/>
                <a:gd name="csY715" fmla="*/ 795169 h 971873"/>
                <a:gd name="csX716" fmla="*/ 589014 w 971873"/>
                <a:gd name="csY716" fmla="*/ 795169 h 971873"/>
                <a:gd name="csX717" fmla="*/ 589014 w 971873"/>
                <a:gd name="csY717" fmla="*/ 824620 h 971873"/>
                <a:gd name="csX718" fmla="*/ 589014 w 971873"/>
                <a:gd name="csY718" fmla="*/ 854071 h 971873"/>
                <a:gd name="csX719" fmla="*/ 559563 w 971873"/>
                <a:gd name="csY719" fmla="*/ 854071 h 971873"/>
                <a:gd name="csX720" fmla="*/ 530113 w 971873"/>
                <a:gd name="csY720" fmla="*/ 854071 h 971873"/>
                <a:gd name="csX721" fmla="*/ 530113 w 971873"/>
                <a:gd name="csY721" fmla="*/ 883521 h 971873"/>
                <a:gd name="csX722" fmla="*/ 530113 w 971873"/>
                <a:gd name="csY722" fmla="*/ 912972 h 971873"/>
                <a:gd name="csX723" fmla="*/ 559563 w 971873"/>
                <a:gd name="csY723" fmla="*/ 912972 h 971873"/>
                <a:gd name="csX724" fmla="*/ 589014 w 971873"/>
                <a:gd name="csY724" fmla="*/ 912972 h 971873"/>
                <a:gd name="csX725" fmla="*/ 589014 w 971873"/>
                <a:gd name="csY725" fmla="*/ 942423 h 971873"/>
                <a:gd name="csX726" fmla="*/ 618465 w 971873"/>
                <a:gd name="csY726" fmla="*/ 942423 h 971873"/>
                <a:gd name="csX727" fmla="*/ 618465 w 971873"/>
                <a:gd name="csY727" fmla="*/ 971873 h 971873"/>
                <a:gd name="csX728" fmla="*/ 589014 w 971873"/>
                <a:gd name="csY728" fmla="*/ 971873 h 971873"/>
                <a:gd name="csX729" fmla="*/ 559563 w 971873"/>
                <a:gd name="csY729" fmla="*/ 971873 h 971873"/>
                <a:gd name="csX730" fmla="*/ 559563 w 971873"/>
                <a:gd name="csY730" fmla="*/ 942423 h 971873"/>
                <a:gd name="csX731" fmla="*/ 530113 w 971873"/>
                <a:gd name="csY731" fmla="*/ 942423 h 971873"/>
                <a:gd name="csX732" fmla="*/ 500662 w 971873"/>
                <a:gd name="csY732" fmla="*/ 942423 h 971873"/>
                <a:gd name="csX733" fmla="*/ 500662 w 971873"/>
                <a:gd name="csY733" fmla="*/ 912972 h 971873"/>
                <a:gd name="csX734" fmla="*/ 500662 w 971873"/>
                <a:gd name="csY734" fmla="*/ 883521 h 971873"/>
                <a:gd name="csX735" fmla="*/ 500662 w 971873"/>
                <a:gd name="csY735" fmla="*/ 854071 h 971873"/>
                <a:gd name="csX736" fmla="*/ 500662 w 971873"/>
                <a:gd name="csY736" fmla="*/ 824620 h 971873"/>
                <a:gd name="csX737" fmla="*/ 530113 w 971873"/>
                <a:gd name="csY737" fmla="*/ 147254 h 971873"/>
                <a:gd name="csX738" fmla="*/ 559563 w 971873"/>
                <a:gd name="csY738" fmla="*/ 147254 h 971873"/>
                <a:gd name="csX739" fmla="*/ 589014 w 971873"/>
                <a:gd name="csY739" fmla="*/ 147254 h 971873"/>
                <a:gd name="csX740" fmla="*/ 589014 w 971873"/>
                <a:gd name="csY740" fmla="*/ 176704 h 971873"/>
                <a:gd name="csX741" fmla="*/ 559563 w 971873"/>
                <a:gd name="csY741" fmla="*/ 176704 h 971873"/>
                <a:gd name="csX742" fmla="*/ 559563 w 971873"/>
                <a:gd name="csY742" fmla="*/ 206155 h 971873"/>
                <a:gd name="csX743" fmla="*/ 559563 w 971873"/>
                <a:gd name="csY743" fmla="*/ 235606 h 971873"/>
                <a:gd name="csX744" fmla="*/ 530113 w 971873"/>
                <a:gd name="csY744" fmla="*/ 235606 h 971873"/>
                <a:gd name="csX745" fmla="*/ 530113 w 971873"/>
                <a:gd name="csY745" fmla="*/ 206155 h 971873"/>
                <a:gd name="csX746" fmla="*/ 530113 w 971873"/>
                <a:gd name="csY746" fmla="*/ 176704 h 971873"/>
                <a:gd name="csX747" fmla="*/ 530113 w 971873"/>
                <a:gd name="csY747" fmla="*/ 147254 h 971873"/>
                <a:gd name="csX748" fmla="*/ 530113 w 971873"/>
                <a:gd name="csY748" fmla="*/ 618465 h 971873"/>
                <a:gd name="csX749" fmla="*/ 559563 w 971873"/>
                <a:gd name="csY749" fmla="*/ 618465 h 971873"/>
                <a:gd name="csX750" fmla="*/ 589014 w 971873"/>
                <a:gd name="csY750" fmla="*/ 618465 h 971873"/>
                <a:gd name="csX751" fmla="*/ 589014 w 971873"/>
                <a:gd name="csY751" fmla="*/ 647916 h 971873"/>
                <a:gd name="csX752" fmla="*/ 559563 w 971873"/>
                <a:gd name="csY752" fmla="*/ 647916 h 971873"/>
                <a:gd name="csX753" fmla="*/ 530113 w 971873"/>
                <a:gd name="csY753" fmla="*/ 647916 h 971873"/>
                <a:gd name="csX754" fmla="*/ 530113 w 971873"/>
                <a:gd name="csY754" fmla="*/ 618465 h 971873"/>
                <a:gd name="csX755" fmla="*/ 559563 w 971873"/>
                <a:gd name="csY755" fmla="*/ 0 h 971873"/>
                <a:gd name="csX756" fmla="*/ 589014 w 971873"/>
                <a:gd name="csY756" fmla="*/ 0 h 971873"/>
                <a:gd name="csX757" fmla="*/ 618465 w 971873"/>
                <a:gd name="csY757" fmla="*/ 0 h 971873"/>
                <a:gd name="csX758" fmla="*/ 618465 w 971873"/>
                <a:gd name="csY758" fmla="*/ 29451 h 971873"/>
                <a:gd name="csX759" fmla="*/ 647916 w 971873"/>
                <a:gd name="csY759" fmla="*/ 29451 h 971873"/>
                <a:gd name="csX760" fmla="*/ 647916 w 971873"/>
                <a:gd name="csY760" fmla="*/ 0 h 971873"/>
                <a:gd name="csX761" fmla="*/ 677366 w 971873"/>
                <a:gd name="csY761" fmla="*/ 0 h 971873"/>
                <a:gd name="csX762" fmla="*/ 677366 w 971873"/>
                <a:gd name="csY762" fmla="*/ 29451 h 971873"/>
                <a:gd name="csX763" fmla="*/ 677366 w 971873"/>
                <a:gd name="csY763" fmla="*/ 58901 h 971873"/>
                <a:gd name="csX764" fmla="*/ 647916 w 971873"/>
                <a:gd name="csY764" fmla="*/ 58901 h 971873"/>
                <a:gd name="csX765" fmla="*/ 647916 w 971873"/>
                <a:gd name="csY765" fmla="*/ 88352 h 971873"/>
                <a:gd name="csX766" fmla="*/ 677366 w 971873"/>
                <a:gd name="csY766" fmla="*/ 88352 h 971873"/>
                <a:gd name="csX767" fmla="*/ 677366 w 971873"/>
                <a:gd name="csY767" fmla="*/ 58901 h 971873"/>
                <a:gd name="csX768" fmla="*/ 706817 w 971873"/>
                <a:gd name="csY768" fmla="*/ 58901 h 971873"/>
                <a:gd name="csX769" fmla="*/ 706817 w 971873"/>
                <a:gd name="csY769" fmla="*/ 29451 h 971873"/>
                <a:gd name="csX770" fmla="*/ 706817 w 971873"/>
                <a:gd name="csY770" fmla="*/ 0 h 971873"/>
                <a:gd name="csX771" fmla="*/ 736268 w 971873"/>
                <a:gd name="csY771" fmla="*/ 0 h 971873"/>
                <a:gd name="csX772" fmla="*/ 736268 w 971873"/>
                <a:gd name="csY772" fmla="*/ 29451 h 971873"/>
                <a:gd name="csX773" fmla="*/ 736268 w 971873"/>
                <a:gd name="csY773" fmla="*/ 58901 h 971873"/>
                <a:gd name="csX774" fmla="*/ 736268 w 971873"/>
                <a:gd name="csY774" fmla="*/ 88352 h 971873"/>
                <a:gd name="csX775" fmla="*/ 736268 w 971873"/>
                <a:gd name="csY775" fmla="*/ 117803 h 971873"/>
                <a:gd name="csX776" fmla="*/ 706817 w 971873"/>
                <a:gd name="csY776" fmla="*/ 117803 h 971873"/>
                <a:gd name="csX777" fmla="*/ 706817 w 971873"/>
                <a:gd name="csY777" fmla="*/ 147254 h 971873"/>
                <a:gd name="csX778" fmla="*/ 677366 w 971873"/>
                <a:gd name="csY778" fmla="*/ 147254 h 971873"/>
                <a:gd name="csX779" fmla="*/ 677366 w 971873"/>
                <a:gd name="csY779" fmla="*/ 176704 h 971873"/>
                <a:gd name="csX780" fmla="*/ 677366 w 971873"/>
                <a:gd name="csY780" fmla="*/ 206155 h 971873"/>
                <a:gd name="csX781" fmla="*/ 647916 w 971873"/>
                <a:gd name="csY781" fmla="*/ 206155 h 971873"/>
                <a:gd name="csX782" fmla="*/ 647916 w 971873"/>
                <a:gd name="csY782" fmla="*/ 176704 h 971873"/>
                <a:gd name="csX783" fmla="*/ 618465 w 971873"/>
                <a:gd name="csY783" fmla="*/ 176704 h 971873"/>
                <a:gd name="csX784" fmla="*/ 618465 w 971873"/>
                <a:gd name="csY784" fmla="*/ 147254 h 971873"/>
                <a:gd name="csX785" fmla="*/ 589014 w 971873"/>
                <a:gd name="csY785" fmla="*/ 147254 h 971873"/>
                <a:gd name="csX786" fmla="*/ 589014 w 971873"/>
                <a:gd name="csY786" fmla="*/ 117803 h 971873"/>
                <a:gd name="csX787" fmla="*/ 618465 w 971873"/>
                <a:gd name="csY787" fmla="*/ 117803 h 971873"/>
                <a:gd name="csX788" fmla="*/ 618465 w 971873"/>
                <a:gd name="csY788" fmla="*/ 88352 h 971873"/>
                <a:gd name="csX789" fmla="*/ 618465 w 971873"/>
                <a:gd name="csY789" fmla="*/ 58901 h 971873"/>
                <a:gd name="csX790" fmla="*/ 589014 w 971873"/>
                <a:gd name="csY790" fmla="*/ 58901 h 971873"/>
                <a:gd name="csX791" fmla="*/ 589014 w 971873"/>
                <a:gd name="csY791" fmla="*/ 29451 h 971873"/>
                <a:gd name="csX792" fmla="*/ 559563 w 971873"/>
                <a:gd name="csY792" fmla="*/ 29451 h 971873"/>
                <a:gd name="csX793" fmla="*/ 559563 w 971873"/>
                <a:gd name="csY793" fmla="*/ 0 h 971873"/>
                <a:gd name="csX794" fmla="*/ 559563 w 971873"/>
                <a:gd name="csY794" fmla="*/ 58901 h 971873"/>
                <a:gd name="csX795" fmla="*/ 589014 w 971873"/>
                <a:gd name="csY795" fmla="*/ 58901 h 971873"/>
                <a:gd name="csX796" fmla="*/ 589014 w 971873"/>
                <a:gd name="csY796" fmla="*/ 88352 h 971873"/>
                <a:gd name="csX797" fmla="*/ 559563 w 971873"/>
                <a:gd name="csY797" fmla="*/ 88352 h 971873"/>
                <a:gd name="csX798" fmla="*/ 559563 w 971873"/>
                <a:gd name="csY798" fmla="*/ 58901 h 971873"/>
                <a:gd name="csX799" fmla="*/ 559563 w 971873"/>
                <a:gd name="csY799" fmla="*/ 235606 h 971873"/>
                <a:gd name="csX800" fmla="*/ 589014 w 971873"/>
                <a:gd name="csY800" fmla="*/ 235606 h 971873"/>
                <a:gd name="csX801" fmla="*/ 589014 w 971873"/>
                <a:gd name="csY801" fmla="*/ 206155 h 971873"/>
                <a:gd name="csX802" fmla="*/ 589014 w 971873"/>
                <a:gd name="csY802" fmla="*/ 176704 h 971873"/>
                <a:gd name="csX803" fmla="*/ 618465 w 971873"/>
                <a:gd name="csY803" fmla="*/ 176704 h 971873"/>
                <a:gd name="csX804" fmla="*/ 618465 w 971873"/>
                <a:gd name="csY804" fmla="*/ 206155 h 971873"/>
                <a:gd name="csX805" fmla="*/ 618465 w 971873"/>
                <a:gd name="csY805" fmla="*/ 235606 h 971873"/>
                <a:gd name="csX806" fmla="*/ 618465 w 971873"/>
                <a:gd name="csY806" fmla="*/ 265056 h 971873"/>
                <a:gd name="csX807" fmla="*/ 589014 w 971873"/>
                <a:gd name="csY807" fmla="*/ 265056 h 971873"/>
                <a:gd name="csX808" fmla="*/ 559563 w 971873"/>
                <a:gd name="csY808" fmla="*/ 265056 h 971873"/>
                <a:gd name="csX809" fmla="*/ 559563 w 971873"/>
                <a:gd name="csY809" fmla="*/ 235606 h 971873"/>
                <a:gd name="csX810" fmla="*/ 589014 w 971873"/>
                <a:gd name="csY810" fmla="*/ 500662 h 971873"/>
                <a:gd name="csX811" fmla="*/ 618465 w 971873"/>
                <a:gd name="csY811" fmla="*/ 500662 h 971873"/>
                <a:gd name="csX812" fmla="*/ 618465 w 971873"/>
                <a:gd name="csY812" fmla="*/ 530113 h 971873"/>
                <a:gd name="csX813" fmla="*/ 589014 w 971873"/>
                <a:gd name="csY813" fmla="*/ 530113 h 971873"/>
                <a:gd name="csX814" fmla="*/ 589014 w 971873"/>
                <a:gd name="csY814" fmla="*/ 500662 h 971873"/>
                <a:gd name="csX815" fmla="*/ 618465 w 971873"/>
                <a:gd name="csY815" fmla="*/ 677366 h 971873"/>
                <a:gd name="csX816" fmla="*/ 618465 w 971873"/>
                <a:gd name="csY816" fmla="*/ 706817 h 971873"/>
                <a:gd name="csX817" fmla="*/ 618465 w 971873"/>
                <a:gd name="csY817" fmla="*/ 736268 h 971873"/>
                <a:gd name="csX818" fmla="*/ 647916 w 971873"/>
                <a:gd name="csY818" fmla="*/ 736268 h 971873"/>
                <a:gd name="csX819" fmla="*/ 677366 w 971873"/>
                <a:gd name="csY819" fmla="*/ 736268 h 971873"/>
                <a:gd name="csX820" fmla="*/ 677366 w 971873"/>
                <a:gd name="csY820" fmla="*/ 706817 h 971873"/>
                <a:gd name="csX821" fmla="*/ 677366 w 971873"/>
                <a:gd name="csY821" fmla="*/ 677366 h 971873"/>
                <a:gd name="csX822" fmla="*/ 647916 w 971873"/>
                <a:gd name="csY822" fmla="*/ 677366 h 971873"/>
                <a:gd name="csX823" fmla="*/ 618465 w 971873"/>
                <a:gd name="csY823" fmla="*/ 677366 h 971873"/>
                <a:gd name="csX824" fmla="*/ 647916 w 971873"/>
                <a:gd name="csY824" fmla="*/ 235606 h 971873"/>
                <a:gd name="csX825" fmla="*/ 677366 w 971873"/>
                <a:gd name="csY825" fmla="*/ 235606 h 971873"/>
                <a:gd name="csX826" fmla="*/ 677366 w 971873"/>
                <a:gd name="csY826" fmla="*/ 206155 h 971873"/>
                <a:gd name="csX827" fmla="*/ 706817 w 971873"/>
                <a:gd name="csY827" fmla="*/ 206155 h 971873"/>
                <a:gd name="csX828" fmla="*/ 706817 w 971873"/>
                <a:gd name="csY828" fmla="*/ 235606 h 971873"/>
                <a:gd name="csX829" fmla="*/ 706817 w 971873"/>
                <a:gd name="csY829" fmla="*/ 265056 h 971873"/>
                <a:gd name="csX830" fmla="*/ 706817 w 971873"/>
                <a:gd name="csY830" fmla="*/ 294507 h 971873"/>
                <a:gd name="csX831" fmla="*/ 706817 w 971873"/>
                <a:gd name="csY831" fmla="*/ 323958 h 971873"/>
                <a:gd name="csX832" fmla="*/ 677366 w 971873"/>
                <a:gd name="csY832" fmla="*/ 323958 h 971873"/>
                <a:gd name="csX833" fmla="*/ 677366 w 971873"/>
                <a:gd name="csY833" fmla="*/ 294507 h 971873"/>
                <a:gd name="csX834" fmla="*/ 677366 w 971873"/>
                <a:gd name="csY834" fmla="*/ 265056 h 971873"/>
                <a:gd name="csX835" fmla="*/ 647916 w 971873"/>
                <a:gd name="csY835" fmla="*/ 265056 h 971873"/>
                <a:gd name="csX836" fmla="*/ 647916 w 971873"/>
                <a:gd name="csY836" fmla="*/ 235606 h 971873"/>
                <a:gd name="csX837" fmla="*/ 647916 w 971873"/>
                <a:gd name="csY837" fmla="*/ 500662 h 971873"/>
                <a:gd name="csX838" fmla="*/ 677366 w 971873"/>
                <a:gd name="csY838" fmla="*/ 500662 h 971873"/>
                <a:gd name="csX839" fmla="*/ 677366 w 971873"/>
                <a:gd name="csY839" fmla="*/ 530113 h 971873"/>
                <a:gd name="csX840" fmla="*/ 706817 w 971873"/>
                <a:gd name="csY840" fmla="*/ 530113 h 971873"/>
                <a:gd name="csX841" fmla="*/ 706817 w 971873"/>
                <a:gd name="csY841" fmla="*/ 559563 h 971873"/>
                <a:gd name="csX842" fmla="*/ 736268 w 971873"/>
                <a:gd name="csY842" fmla="*/ 559563 h 971873"/>
                <a:gd name="csX843" fmla="*/ 765718 w 971873"/>
                <a:gd name="csY843" fmla="*/ 559563 h 971873"/>
                <a:gd name="csX844" fmla="*/ 765718 w 971873"/>
                <a:gd name="csY844" fmla="*/ 589014 h 971873"/>
                <a:gd name="csX845" fmla="*/ 736268 w 971873"/>
                <a:gd name="csY845" fmla="*/ 589014 h 971873"/>
                <a:gd name="csX846" fmla="*/ 706817 w 971873"/>
                <a:gd name="csY846" fmla="*/ 589014 h 971873"/>
                <a:gd name="csX847" fmla="*/ 677366 w 971873"/>
                <a:gd name="csY847" fmla="*/ 589014 h 971873"/>
                <a:gd name="csX848" fmla="*/ 647916 w 971873"/>
                <a:gd name="csY848" fmla="*/ 589014 h 971873"/>
                <a:gd name="csX849" fmla="*/ 647916 w 971873"/>
                <a:gd name="csY849" fmla="*/ 559563 h 971873"/>
                <a:gd name="csX850" fmla="*/ 647916 w 971873"/>
                <a:gd name="csY850" fmla="*/ 530113 h 971873"/>
                <a:gd name="csX851" fmla="*/ 647916 w 971873"/>
                <a:gd name="csY851" fmla="*/ 500662 h 971873"/>
                <a:gd name="csX852" fmla="*/ 647916 w 971873"/>
                <a:gd name="csY852" fmla="*/ 912972 h 971873"/>
                <a:gd name="csX853" fmla="*/ 677366 w 971873"/>
                <a:gd name="csY853" fmla="*/ 912972 h 971873"/>
                <a:gd name="csX854" fmla="*/ 706817 w 971873"/>
                <a:gd name="csY854" fmla="*/ 912972 h 971873"/>
                <a:gd name="csX855" fmla="*/ 706817 w 971873"/>
                <a:gd name="csY855" fmla="*/ 942423 h 971873"/>
                <a:gd name="csX856" fmla="*/ 736268 w 971873"/>
                <a:gd name="csY856" fmla="*/ 942423 h 971873"/>
                <a:gd name="csX857" fmla="*/ 765718 w 971873"/>
                <a:gd name="csY857" fmla="*/ 942423 h 971873"/>
                <a:gd name="csX858" fmla="*/ 765718 w 971873"/>
                <a:gd name="csY858" fmla="*/ 971873 h 971873"/>
                <a:gd name="csX859" fmla="*/ 736268 w 971873"/>
                <a:gd name="csY859" fmla="*/ 971873 h 971873"/>
                <a:gd name="csX860" fmla="*/ 706817 w 971873"/>
                <a:gd name="csY860" fmla="*/ 971873 h 971873"/>
                <a:gd name="csX861" fmla="*/ 677366 w 971873"/>
                <a:gd name="csY861" fmla="*/ 971873 h 971873"/>
                <a:gd name="csX862" fmla="*/ 677366 w 971873"/>
                <a:gd name="csY862" fmla="*/ 942423 h 971873"/>
                <a:gd name="csX863" fmla="*/ 647916 w 971873"/>
                <a:gd name="csY863" fmla="*/ 942423 h 971873"/>
                <a:gd name="csX864" fmla="*/ 647916 w 971873"/>
                <a:gd name="csY864" fmla="*/ 912972 h 971873"/>
                <a:gd name="csX865" fmla="*/ 706817 w 971873"/>
                <a:gd name="csY865" fmla="*/ 147254 h 971873"/>
                <a:gd name="csX866" fmla="*/ 736268 w 971873"/>
                <a:gd name="csY866" fmla="*/ 147254 h 971873"/>
                <a:gd name="csX867" fmla="*/ 736268 w 971873"/>
                <a:gd name="csY867" fmla="*/ 176704 h 971873"/>
                <a:gd name="csX868" fmla="*/ 736268 w 971873"/>
                <a:gd name="csY868" fmla="*/ 206155 h 971873"/>
                <a:gd name="csX869" fmla="*/ 706817 w 971873"/>
                <a:gd name="csY869" fmla="*/ 206155 h 971873"/>
                <a:gd name="csX870" fmla="*/ 706817 w 971873"/>
                <a:gd name="csY870" fmla="*/ 176704 h 971873"/>
                <a:gd name="csX871" fmla="*/ 706817 w 971873"/>
                <a:gd name="csY871" fmla="*/ 147254 h 971873"/>
                <a:gd name="csX872" fmla="*/ 706817 w 971873"/>
                <a:gd name="csY872" fmla="*/ 441761 h 971873"/>
                <a:gd name="csX873" fmla="*/ 736268 w 971873"/>
                <a:gd name="csY873" fmla="*/ 441761 h 971873"/>
                <a:gd name="csX874" fmla="*/ 736268 w 971873"/>
                <a:gd name="csY874" fmla="*/ 471211 h 971873"/>
                <a:gd name="csX875" fmla="*/ 706817 w 971873"/>
                <a:gd name="csY875" fmla="*/ 471211 h 971873"/>
                <a:gd name="csX876" fmla="*/ 706817 w 971873"/>
                <a:gd name="csY876" fmla="*/ 441761 h 971873"/>
                <a:gd name="csX877" fmla="*/ 706817 w 971873"/>
                <a:gd name="csY877" fmla="*/ 500662 h 971873"/>
                <a:gd name="csX878" fmla="*/ 736268 w 971873"/>
                <a:gd name="csY878" fmla="*/ 500662 h 971873"/>
                <a:gd name="csX879" fmla="*/ 736268 w 971873"/>
                <a:gd name="csY879" fmla="*/ 530113 h 971873"/>
                <a:gd name="csX880" fmla="*/ 706817 w 971873"/>
                <a:gd name="csY880" fmla="*/ 530113 h 971873"/>
                <a:gd name="csX881" fmla="*/ 706817 w 971873"/>
                <a:gd name="csY881" fmla="*/ 500662 h 971873"/>
                <a:gd name="csX882" fmla="*/ 706817 w 971873"/>
                <a:gd name="csY882" fmla="*/ 618465 h 971873"/>
                <a:gd name="csX883" fmla="*/ 736268 w 971873"/>
                <a:gd name="csY883" fmla="*/ 618465 h 971873"/>
                <a:gd name="csX884" fmla="*/ 736268 w 971873"/>
                <a:gd name="csY884" fmla="*/ 647916 h 971873"/>
                <a:gd name="csX885" fmla="*/ 706817 w 971873"/>
                <a:gd name="csY885" fmla="*/ 647916 h 971873"/>
                <a:gd name="csX886" fmla="*/ 706817 w 971873"/>
                <a:gd name="csY886" fmla="*/ 618465 h 971873"/>
                <a:gd name="csX887" fmla="*/ 736268 w 971873"/>
                <a:gd name="csY887" fmla="*/ 736268 h 971873"/>
                <a:gd name="csX888" fmla="*/ 736268 w 971873"/>
                <a:gd name="csY888" fmla="*/ 765718 h 971873"/>
                <a:gd name="csX889" fmla="*/ 736268 w 971873"/>
                <a:gd name="csY889" fmla="*/ 795169 h 971873"/>
                <a:gd name="csX890" fmla="*/ 736268 w 971873"/>
                <a:gd name="csY890" fmla="*/ 824620 h 971873"/>
                <a:gd name="csX891" fmla="*/ 765718 w 971873"/>
                <a:gd name="csY891" fmla="*/ 824620 h 971873"/>
                <a:gd name="csX892" fmla="*/ 795169 w 971873"/>
                <a:gd name="csY892" fmla="*/ 824620 h 971873"/>
                <a:gd name="csX893" fmla="*/ 824620 w 971873"/>
                <a:gd name="csY893" fmla="*/ 824620 h 971873"/>
                <a:gd name="csX894" fmla="*/ 824620 w 971873"/>
                <a:gd name="csY894" fmla="*/ 795169 h 971873"/>
                <a:gd name="csX895" fmla="*/ 824620 w 971873"/>
                <a:gd name="csY895" fmla="*/ 765718 h 971873"/>
                <a:gd name="csX896" fmla="*/ 824620 w 971873"/>
                <a:gd name="csY896" fmla="*/ 736268 h 971873"/>
                <a:gd name="csX897" fmla="*/ 795169 w 971873"/>
                <a:gd name="csY897" fmla="*/ 736268 h 971873"/>
                <a:gd name="csX898" fmla="*/ 765718 w 971873"/>
                <a:gd name="csY898" fmla="*/ 736268 h 971873"/>
                <a:gd name="csX899" fmla="*/ 736268 w 971873"/>
                <a:gd name="csY899" fmla="*/ 736268 h 971873"/>
                <a:gd name="csX900" fmla="*/ 736268 w 971873"/>
                <a:gd name="csY900" fmla="*/ 265056 h 971873"/>
                <a:gd name="csX901" fmla="*/ 765718 w 971873"/>
                <a:gd name="csY901" fmla="*/ 265056 h 971873"/>
                <a:gd name="csX902" fmla="*/ 765718 w 971873"/>
                <a:gd name="csY902" fmla="*/ 294507 h 971873"/>
                <a:gd name="csX903" fmla="*/ 765718 w 971873"/>
                <a:gd name="csY903" fmla="*/ 323958 h 971873"/>
                <a:gd name="csX904" fmla="*/ 736268 w 971873"/>
                <a:gd name="csY904" fmla="*/ 323958 h 971873"/>
                <a:gd name="csX905" fmla="*/ 736268 w 971873"/>
                <a:gd name="csY905" fmla="*/ 294507 h 971873"/>
                <a:gd name="csX906" fmla="*/ 736268 w 971873"/>
                <a:gd name="csY906" fmla="*/ 265056 h 971873"/>
                <a:gd name="csX907" fmla="*/ 765718 w 971873"/>
                <a:gd name="csY907" fmla="*/ 323958 h 971873"/>
                <a:gd name="csX908" fmla="*/ 795169 w 971873"/>
                <a:gd name="csY908" fmla="*/ 323958 h 971873"/>
                <a:gd name="csX909" fmla="*/ 795169 w 971873"/>
                <a:gd name="csY909" fmla="*/ 294507 h 971873"/>
                <a:gd name="csX910" fmla="*/ 795169 w 971873"/>
                <a:gd name="csY910" fmla="*/ 265056 h 971873"/>
                <a:gd name="csX911" fmla="*/ 824620 w 971873"/>
                <a:gd name="csY911" fmla="*/ 265056 h 971873"/>
                <a:gd name="csX912" fmla="*/ 854071 w 971873"/>
                <a:gd name="csY912" fmla="*/ 265056 h 971873"/>
                <a:gd name="csX913" fmla="*/ 854071 w 971873"/>
                <a:gd name="csY913" fmla="*/ 235606 h 971873"/>
                <a:gd name="csX914" fmla="*/ 883521 w 971873"/>
                <a:gd name="csY914" fmla="*/ 235606 h 971873"/>
                <a:gd name="csX915" fmla="*/ 912972 w 971873"/>
                <a:gd name="csY915" fmla="*/ 235606 h 971873"/>
                <a:gd name="csX916" fmla="*/ 912972 w 971873"/>
                <a:gd name="csY916" fmla="*/ 265056 h 971873"/>
                <a:gd name="csX917" fmla="*/ 912972 w 971873"/>
                <a:gd name="csY917" fmla="*/ 294507 h 971873"/>
                <a:gd name="csX918" fmla="*/ 883521 w 971873"/>
                <a:gd name="csY918" fmla="*/ 294507 h 971873"/>
                <a:gd name="csX919" fmla="*/ 854071 w 971873"/>
                <a:gd name="csY919" fmla="*/ 294507 h 971873"/>
                <a:gd name="csX920" fmla="*/ 824620 w 971873"/>
                <a:gd name="csY920" fmla="*/ 294507 h 971873"/>
                <a:gd name="csX921" fmla="*/ 824620 w 971873"/>
                <a:gd name="csY921" fmla="*/ 323958 h 971873"/>
                <a:gd name="csX922" fmla="*/ 854071 w 971873"/>
                <a:gd name="csY922" fmla="*/ 323958 h 971873"/>
                <a:gd name="csX923" fmla="*/ 854071 w 971873"/>
                <a:gd name="csY923" fmla="*/ 353409 h 971873"/>
                <a:gd name="csX924" fmla="*/ 883521 w 971873"/>
                <a:gd name="csY924" fmla="*/ 353409 h 971873"/>
                <a:gd name="csX925" fmla="*/ 883521 w 971873"/>
                <a:gd name="csY925" fmla="*/ 323958 h 971873"/>
                <a:gd name="csX926" fmla="*/ 912972 w 971873"/>
                <a:gd name="csY926" fmla="*/ 323958 h 971873"/>
                <a:gd name="csX927" fmla="*/ 912972 w 971873"/>
                <a:gd name="csY927" fmla="*/ 353409 h 971873"/>
                <a:gd name="csX928" fmla="*/ 942423 w 971873"/>
                <a:gd name="csY928" fmla="*/ 353409 h 971873"/>
                <a:gd name="csX929" fmla="*/ 942423 w 971873"/>
                <a:gd name="csY929" fmla="*/ 323958 h 971873"/>
                <a:gd name="csX930" fmla="*/ 912972 w 971873"/>
                <a:gd name="csY930" fmla="*/ 323958 h 971873"/>
                <a:gd name="csX931" fmla="*/ 912972 w 971873"/>
                <a:gd name="csY931" fmla="*/ 294507 h 971873"/>
                <a:gd name="csX932" fmla="*/ 942423 w 971873"/>
                <a:gd name="csY932" fmla="*/ 294507 h 971873"/>
                <a:gd name="csX933" fmla="*/ 971873 w 971873"/>
                <a:gd name="csY933" fmla="*/ 294507 h 971873"/>
                <a:gd name="csX934" fmla="*/ 971873 w 971873"/>
                <a:gd name="csY934" fmla="*/ 323958 h 971873"/>
                <a:gd name="csX935" fmla="*/ 971873 w 971873"/>
                <a:gd name="csY935" fmla="*/ 353409 h 971873"/>
                <a:gd name="csX936" fmla="*/ 971873 w 971873"/>
                <a:gd name="csY936" fmla="*/ 382859 h 971873"/>
                <a:gd name="csX937" fmla="*/ 942423 w 971873"/>
                <a:gd name="csY937" fmla="*/ 382859 h 971873"/>
                <a:gd name="csX938" fmla="*/ 942423 w 971873"/>
                <a:gd name="csY938" fmla="*/ 412310 h 971873"/>
                <a:gd name="csX939" fmla="*/ 912972 w 971873"/>
                <a:gd name="csY939" fmla="*/ 412310 h 971873"/>
                <a:gd name="csX940" fmla="*/ 883521 w 971873"/>
                <a:gd name="csY940" fmla="*/ 412310 h 971873"/>
                <a:gd name="csX941" fmla="*/ 883521 w 971873"/>
                <a:gd name="csY941" fmla="*/ 382859 h 971873"/>
                <a:gd name="csX942" fmla="*/ 854071 w 971873"/>
                <a:gd name="csY942" fmla="*/ 382859 h 971873"/>
                <a:gd name="csX943" fmla="*/ 824620 w 971873"/>
                <a:gd name="csY943" fmla="*/ 382859 h 971873"/>
                <a:gd name="csX944" fmla="*/ 824620 w 971873"/>
                <a:gd name="csY944" fmla="*/ 353409 h 971873"/>
                <a:gd name="csX945" fmla="*/ 795169 w 971873"/>
                <a:gd name="csY945" fmla="*/ 353409 h 971873"/>
                <a:gd name="csX946" fmla="*/ 795169 w 971873"/>
                <a:gd name="csY946" fmla="*/ 382859 h 971873"/>
                <a:gd name="csX947" fmla="*/ 765718 w 971873"/>
                <a:gd name="csY947" fmla="*/ 382859 h 971873"/>
                <a:gd name="csX948" fmla="*/ 765718 w 971873"/>
                <a:gd name="csY948" fmla="*/ 353409 h 971873"/>
                <a:gd name="csX949" fmla="*/ 765718 w 971873"/>
                <a:gd name="csY949" fmla="*/ 323958 h 971873"/>
                <a:gd name="csX950" fmla="*/ 765718 w 971873"/>
                <a:gd name="csY950" fmla="*/ 765718 h 971873"/>
                <a:gd name="csX951" fmla="*/ 795169 w 971873"/>
                <a:gd name="csY951" fmla="*/ 765718 h 971873"/>
                <a:gd name="csX952" fmla="*/ 795169 w 971873"/>
                <a:gd name="csY952" fmla="*/ 795169 h 971873"/>
                <a:gd name="csX953" fmla="*/ 765718 w 971873"/>
                <a:gd name="csY953" fmla="*/ 795169 h 971873"/>
                <a:gd name="csX954" fmla="*/ 765718 w 971873"/>
                <a:gd name="csY954" fmla="*/ 765718 h 971873"/>
                <a:gd name="csX955" fmla="*/ 824620 w 971873"/>
                <a:gd name="csY955" fmla="*/ 530113 h 971873"/>
                <a:gd name="csX956" fmla="*/ 824620 w 971873"/>
                <a:gd name="csY956" fmla="*/ 559563 h 971873"/>
                <a:gd name="csX957" fmla="*/ 854071 w 971873"/>
                <a:gd name="csY957" fmla="*/ 559563 h 971873"/>
                <a:gd name="csX958" fmla="*/ 854071 w 971873"/>
                <a:gd name="csY958" fmla="*/ 530113 h 971873"/>
                <a:gd name="csX959" fmla="*/ 824620 w 971873"/>
                <a:gd name="csY959" fmla="*/ 530113 h 971873"/>
                <a:gd name="csX960" fmla="*/ 824620 w 971873"/>
                <a:gd name="csY960" fmla="*/ 412310 h 971873"/>
                <a:gd name="csX961" fmla="*/ 854071 w 971873"/>
                <a:gd name="csY961" fmla="*/ 412310 h 971873"/>
                <a:gd name="csX962" fmla="*/ 854071 w 971873"/>
                <a:gd name="csY962" fmla="*/ 441761 h 971873"/>
                <a:gd name="csX963" fmla="*/ 854071 w 971873"/>
                <a:gd name="csY963" fmla="*/ 471211 h 971873"/>
                <a:gd name="csX964" fmla="*/ 824620 w 971873"/>
                <a:gd name="csY964" fmla="*/ 471211 h 971873"/>
                <a:gd name="csX965" fmla="*/ 824620 w 971873"/>
                <a:gd name="csY965" fmla="*/ 441761 h 971873"/>
                <a:gd name="csX966" fmla="*/ 824620 w 971873"/>
                <a:gd name="csY966" fmla="*/ 412310 h 971873"/>
                <a:gd name="csX967" fmla="*/ 824620 w 971873"/>
                <a:gd name="csY967" fmla="*/ 618465 h 971873"/>
                <a:gd name="csX968" fmla="*/ 854071 w 971873"/>
                <a:gd name="csY968" fmla="*/ 618465 h 971873"/>
                <a:gd name="csX969" fmla="*/ 854071 w 971873"/>
                <a:gd name="csY969" fmla="*/ 647916 h 971873"/>
                <a:gd name="csX970" fmla="*/ 824620 w 971873"/>
                <a:gd name="csY970" fmla="*/ 647916 h 971873"/>
                <a:gd name="csX971" fmla="*/ 824620 w 971873"/>
                <a:gd name="csY971" fmla="*/ 618465 h 971873"/>
                <a:gd name="csX972" fmla="*/ 824620 w 971873"/>
                <a:gd name="csY972" fmla="*/ 883521 h 971873"/>
                <a:gd name="csX973" fmla="*/ 854071 w 971873"/>
                <a:gd name="csY973" fmla="*/ 883521 h 971873"/>
                <a:gd name="csX974" fmla="*/ 883521 w 971873"/>
                <a:gd name="csY974" fmla="*/ 883521 h 971873"/>
                <a:gd name="csX975" fmla="*/ 883521 w 971873"/>
                <a:gd name="csY975" fmla="*/ 912972 h 971873"/>
                <a:gd name="csX976" fmla="*/ 883521 w 971873"/>
                <a:gd name="csY976" fmla="*/ 942423 h 971873"/>
                <a:gd name="csX977" fmla="*/ 854071 w 971873"/>
                <a:gd name="csY977" fmla="*/ 942423 h 971873"/>
                <a:gd name="csX978" fmla="*/ 854071 w 971873"/>
                <a:gd name="csY978" fmla="*/ 912972 h 971873"/>
                <a:gd name="csX979" fmla="*/ 824620 w 971873"/>
                <a:gd name="csY979" fmla="*/ 912972 h 971873"/>
                <a:gd name="csX980" fmla="*/ 824620 w 971873"/>
                <a:gd name="csY980" fmla="*/ 883521 h 971873"/>
                <a:gd name="csX981" fmla="*/ 824620 w 971873"/>
                <a:gd name="csY981" fmla="*/ 942423 h 971873"/>
                <a:gd name="csX982" fmla="*/ 854071 w 971873"/>
                <a:gd name="csY982" fmla="*/ 942423 h 971873"/>
                <a:gd name="csX983" fmla="*/ 854071 w 971873"/>
                <a:gd name="csY983" fmla="*/ 971873 h 971873"/>
                <a:gd name="csX984" fmla="*/ 824620 w 971873"/>
                <a:gd name="csY984" fmla="*/ 971873 h 971873"/>
                <a:gd name="csX985" fmla="*/ 824620 w 971873"/>
                <a:gd name="csY985" fmla="*/ 942423 h 971873"/>
                <a:gd name="csX986" fmla="*/ 883521 w 971873"/>
                <a:gd name="csY986" fmla="*/ 647916 h 971873"/>
                <a:gd name="csX987" fmla="*/ 912972 w 971873"/>
                <a:gd name="csY987" fmla="*/ 647916 h 971873"/>
                <a:gd name="csX988" fmla="*/ 942423 w 971873"/>
                <a:gd name="csY988" fmla="*/ 647916 h 971873"/>
                <a:gd name="csX989" fmla="*/ 971873 w 971873"/>
                <a:gd name="csY989" fmla="*/ 647916 h 971873"/>
                <a:gd name="csX990" fmla="*/ 971873 w 971873"/>
                <a:gd name="csY990" fmla="*/ 677366 h 971873"/>
                <a:gd name="csX991" fmla="*/ 942423 w 971873"/>
                <a:gd name="csY991" fmla="*/ 677366 h 971873"/>
                <a:gd name="csX992" fmla="*/ 942423 w 971873"/>
                <a:gd name="csY992" fmla="*/ 706817 h 971873"/>
                <a:gd name="csX993" fmla="*/ 912972 w 971873"/>
                <a:gd name="csY993" fmla="*/ 706817 h 971873"/>
                <a:gd name="csX994" fmla="*/ 883521 w 971873"/>
                <a:gd name="csY994" fmla="*/ 706817 h 971873"/>
                <a:gd name="csX995" fmla="*/ 883521 w 971873"/>
                <a:gd name="csY995" fmla="*/ 677366 h 971873"/>
                <a:gd name="csX996" fmla="*/ 883521 w 971873"/>
                <a:gd name="csY996" fmla="*/ 647916 h 971873"/>
                <a:gd name="csX997" fmla="*/ 883521 w 971873"/>
                <a:gd name="csY997" fmla="*/ 942423 h 971873"/>
                <a:gd name="csX998" fmla="*/ 912972 w 971873"/>
                <a:gd name="csY998" fmla="*/ 942423 h 971873"/>
                <a:gd name="csX999" fmla="*/ 912972 w 971873"/>
                <a:gd name="csY999" fmla="*/ 971873 h 971873"/>
                <a:gd name="csX1000" fmla="*/ 883521 w 971873"/>
                <a:gd name="csY1000" fmla="*/ 971873 h 971873"/>
                <a:gd name="csX1001" fmla="*/ 883521 w 971873"/>
                <a:gd name="csY1001" fmla="*/ 942423 h 971873"/>
                <a:gd name="csX1002" fmla="*/ 912972 w 971873"/>
                <a:gd name="csY1002" fmla="*/ 500662 h 971873"/>
                <a:gd name="csX1003" fmla="*/ 942423 w 971873"/>
                <a:gd name="csY1003" fmla="*/ 500662 h 971873"/>
                <a:gd name="csX1004" fmla="*/ 971873 w 971873"/>
                <a:gd name="csY1004" fmla="*/ 500662 h 971873"/>
                <a:gd name="csX1005" fmla="*/ 971873 w 971873"/>
                <a:gd name="csY1005" fmla="*/ 530113 h 971873"/>
                <a:gd name="csX1006" fmla="*/ 971873 w 971873"/>
                <a:gd name="csY1006" fmla="*/ 559563 h 971873"/>
                <a:gd name="csX1007" fmla="*/ 971873 w 971873"/>
                <a:gd name="csY1007" fmla="*/ 589014 h 971873"/>
                <a:gd name="csX1008" fmla="*/ 942423 w 971873"/>
                <a:gd name="csY1008" fmla="*/ 589014 h 971873"/>
                <a:gd name="csX1009" fmla="*/ 942423 w 971873"/>
                <a:gd name="csY1009" fmla="*/ 559563 h 971873"/>
                <a:gd name="csX1010" fmla="*/ 942423 w 971873"/>
                <a:gd name="csY1010" fmla="*/ 530113 h 971873"/>
                <a:gd name="csX1011" fmla="*/ 912972 w 971873"/>
                <a:gd name="csY1011" fmla="*/ 530113 h 971873"/>
                <a:gd name="csX1012" fmla="*/ 912972 w 971873"/>
                <a:gd name="csY1012" fmla="*/ 500662 h 971873"/>
                <a:gd name="csX1013" fmla="*/ 912972 w 971873"/>
                <a:gd name="csY1013" fmla="*/ 589014 h 971873"/>
                <a:gd name="csX1014" fmla="*/ 942423 w 971873"/>
                <a:gd name="csY1014" fmla="*/ 589014 h 971873"/>
                <a:gd name="csX1015" fmla="*/ 942423 w 971873"/>
                <a:gd name="csY1015" fmla="*/ 618465 h 971873"/>
                <a:gd name="csX1016" fmla="*/ 912972 w 971873"/>
                <a:gd name="csY1016" fmla="*/ 618465 h 971873"/>
                <a:gd name="csX1017" fmla="*/ 912972 w 971873"/>
                <a:gd name="csY1017" fmla="*/ 589014 h 971873"/>
                <a:gd name="csX1018" fmla="*/ 912972 w 971873"/>
                <a:gd name="csY1018" fmla="*/ 736268 h 971873"/>
                <a:gd name="csX1019" fmla="*/ 942423 w 971873"/>
                <a:gd name="csY1019" fmla="*/ 736268 h 971873"/>
                <a:gd name="csX1020" fmla="*/ 942423 w 971873"/>
                <a:gd name="csY1020" fmla="*/ 765718 h 971873"/>
                <a:gd name="csX1021" fmla="*/ 912972 w 971873"/>
                <a:gd name="csY1021" fmla="*/ 765718 h 971873"/>
                <a:gd name="csX1022" fmla="*/ 912972 w 971873"/>
                <a:gd name="csY1022" fmla="*/ 736268 h 971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  <a:cxn ang="0">
                  <a:pos x="csX262" y="csY262"/>
                </a:cxn>
                <a:cxn ang="0">
                  <a:pos x="csX263" y="csY263"/>
                </a:cxn>
                <a:cxn ang="0">
                  <a:pos x="csX264" y="csY264"/>
                </a:cxn>
                <a:cxn ang="0">
                  <a:pos x="csX265" y="csY265"/>
                </a:cxn>
                <a:cxn ang="0">
                  <a:pos x="csX266" y="csY266"/>
                </a:cxn>
                <a:cxn ang="0">
                  <a:pos x="csX267" y="csY267"/>
                </a:cxn>
                <a:cxn ang="0">
                  <a:pos x="csX268" y="csY268"/>
                </a:cxn>
                <a:cxn ang="0">
                  <a:pos x="csX269" y="csY269"/>
                </a:cxn>
                <a:cxn ang="0">
                  <a:pos x="csX270" y="csY270"/>
                </a:cxn>
                <a:cxn ang="0">
                  <a:pos x="csX271" y="csY271"/>
                </a:cxn>
                <a:cxn ang="0">
                  <a:pos x="csX272" y="csY272"/>
                </a:cxn>
                <a:cxn ang="0">
                  <a:pos x="csX273" y="csY273"/>
                </a:cxn>
                <a:cxn ang="0">
                  <a:pos x="csX274" y="csY274"/>
                </a:cxn>
                <a:cxn ang="0">
                  <a:pos x="csX275" y="csY275"/>
                </a:cxn>
                <a:cxn ang="0">
                  <a:pos x="csX276" y="csY276"/>
                </a:cxn>
                <a:cxn ang="0">
                  <a:pos x="csX277" y="csY277"/>
                </a:cxn>
                <a:cxn ang="0">
                  <a:pos x="csX278" y="csY278"/>
                </a:cxn>
                <a:cxn ang="0">
                  <a:pos x="csX279" y="csY279"/>
                </a:cxn>
                <a:cxn ang="0">
                  <a:pos x="csX280" y="csY280"/>
                </a:cxn>
                <a:cxn ang="0">
                  <a:pos x="csX281" y="csY281"/>
                </a:cxn>
                <a:cxn ang="0">
                  <a:pos x="csX282" y="csY282"/>
                </a:cxn>
                <a:cxn ang="0">
                  <a:pos x="csX283" y="csY283"/>
                </a:cxn>
                <a:cxn ang="0">
                  <a:pos x="csX284" y="csY284"/>
                </a:cxn>
                <a:cxn ang="0">
                  <a:pos x="csX285" y="csY285"/>
                </a:cxn>
                <a:cxn ang="0">
                  <a:pos x="csX286" y="csY286"/>
                </a:cxn>
                <a:cxn ang="0">
                  <a:pos x="csX287" y="csY287"/>
                </a:cxn>
                <a:cxn ang="0">
                  <a:pos x="csX288" y="csY288"/>
                </a:cxn>
                <a:cxn ang="0">
                  <a:pos x="csX289" y="csY289"/>
                </a:cxn>
                <a:cxn ang="0">
                  <a:pos x="csX290" y="csY290"/>
                </a:cxn>
                <a:cxn ang="0">
                  <a:pos x="csX291" y="csY291"/>
                </a:cxn>
                <a:cxn ang="0">
                  <a:pos x="csX292" y="csY292"/>
                </a:cxn>
                <a:cxn ang="0">
                  <a:pos x="csX293" y="csY293"/>
                </a:cxn>
                <a:cxn ang="0">
                  <a:pos x="csX294" y="csY294"/>
                </a:cxn>
                <a:cxn ang="0">
                  <a:pos x="csX295" y="csY295"/>
                </a:cxn>
                <a:cxn ang="0">
                  <a:pos x="csX296" y="csY296"/>
                </a:cxn>
                <a:cxn ang="0">
                  <a:pos x="csX297" y="csY297"/>
                </a:cxn>
                <a:cxn ang="0">
                  <a:pos x="csX298" y="csY298"/>
                </a:cxn>
                <a:cxn ang="0">
                  <a:pos x="csX299" y="csY299"/>
                </a:cxn>
                <a:cxn ang="0">
                  <a:pos x="csX300" y="csY300"/>
                </a:cxn>
                <a:cxn ang="0">
                  <a:pos x="csX301" y="csY301"/>
                </a:cxn>
                <a:cxn ang="0">
                  <a:pos x="csX302" y="csY302"/>
                </a:cxn>
                <a:cxn ang="0">
                  <a:pos x="csX303" y="csY303"/>
                </a:cxn>
                <a:cxn ang="0">
                  <a:pos x="csX304" y="csY304"/>
                </a:cxn>
                <a:cxn ang="0">
                  <a:pos x="csX305" y="csY305"/>
                </a:cxn>
                <a:cxn ang="0">
                  <a:pos x="csX306" y="csY306"/>
                </a:cxn>
                <a:cxn ang="0">
                  <a:pos x="csX307" y="csY307"/>
                </a:cxn>
                <a:cxn ang="0">
                  <a:pos x="csX308" y="csY308"/>
                </a:cxn>
                <a:cxn ang="0">
                  <a:pos x="csX309" y="csY309"/>
                </a:cxn>
                <a:cxn ang="0">
                  <a:pos x="csX310" y="csY310"/>
                </a:cxn>
                <a:cxn ang="0">
                  <a:pos x="csX311" y="csY311"/>
                </a:cxn>
                <a:cxn ang="0">
                  <a:pos x="csX312" y="csY312"/>
                </a:cxn>
                <a:cxn ang="0">
                  <a:pos x="csX313" y="csY313"/>
                </a:cxn>
                <a:cxn ang="0">
                  <a:pos x="csX314" y="csY314"/>
                </a:cxn>
                <a:cxn ang="0">
                  <a:pos x="csX315" y="csY315"/>
                </a:cxn>
                <a:cxn ang="0">
                  <a:pos x="csX316" y="csY316"/>
                </a:cxn>
                <a:cxn ang="0">
                  <a:pos x="csX317" y="csY317"/>
                </a:cxn>
                <a:cxn ang="0">
                  <a:pos x="csX318" y="csY318"/>
                </a:cxn>
                <a:cxn ang="0">
                  <a:pos x="csX319" y="csY319"/>
                </a:cxn>
                <a:cxn ang="0">
                  <a:pos x="csX320" y="csY320"/>
                </a:cxn>
                <a:cxn ang="0">
                  <a:pos x="csX321" y="csY321"/>
                </a:cxn>
                <a:cxn ang="0">
                  <a:pos x="csX322" y="csY322"/>
                </a:cxn>
                <a:cxn ang="0">
                  <a:pos x="csX323" y="csY323"/>
                </a:cxn>
                <a:cxn ang="0">
                  <a:pos x="csX324" y="csY324"/>
                </a:cxn>
                <a:cxn ang="0">
                  <a:pos x="csX325" y="csY325"/>
                </a:cxn>
                <a:cxn ang="0">
                  <a:pos x="csX326" y="csY326"/>
                </a:cxn>
                <a:cxn ang="0">
                  <a:pos x="csX327" y="csY327"/>
                </a:cxn>
                <a:cxn ang="0">
                  <a:pos x="csX328" y="csY328"/>
                </a:cxn>
                <a:cxn ang="0">
                  <a:pos x="csX329" y="csY329"/>
                </a:cxn>
                <a:cxn ang="0">
                  <a:pos x="csX330" y="csY330"/>
                </a:cxn>
                <a:cxn ang="0">
                  <a:pos x="csX331" y="csY331"/>
                </a:cxn>
                <a:cxn ang="0">
                  <a:pos x="csX332" y="csY332"/>
                </a:cxn>
                <a:cxn ang="0">
                  <a:pos x="csX333" y="csY333"/>
                </a:cxn>
                <a:cxn ang="0">
                  <a:pos x="csX334" y="csY334"/>
                </a:cxn>
                <a:cxn ang="0">
                  <a:pos x="csX335" y="csY335"/>
                </a:cxn>
                <a:cxn ang="0">
                  <a:pos x="csX336" y="csY336"/>
                </a:cxn>
                <a:cxn ang="0">
                  <a:pos x="csX337" y="csY337"/>
                </a:cxn>
                <a:cxn ang="0">
                  <a:pos x="csX338" y="csY338"/>
                </a:cxn>
                <a:cxn ang="0">
                  <a:pos x="csX339" y="csY339"/>
                </a:cxn>
                <a:cxn ang="0">
                  <a:pos x="csX340" y="csY340"/>
                </a:cxn>
                <a:cxn ang="0">
                  <a:pos x="csX341" y="csY341"/>
                </a:cxn>
                <a:cxn ang="0">
                  <a:pos x="csX342" y="csY342"/>
                </a:cxn>
                <a:cxn ang="0">
                  <a:pos x="csX343" y="csY343"/>
                </a:cxn>
                <a:cxn ang="0">
                  <a:pos x="csX344" y="csY344"/>
                </a:cxn>
                <a:cxn ang="0">
                  <a:pos x="csX345" y="csY345"/>
                </a:cxn>
                <a:cxn ang="0">
                  <a:pos x="csX346" y="csY346"/>
                </a:cxn>
                <a:cxn ang="0">
                  <a:pos x="csX347" y="csY347"/>
                </a:cxn>
                <a:cxn ang="0">
                  <a:pos x="csX348" y="csY348"/>
                </a:cxn>
                <a:cxn ang="0">
                  <a:pos x="csX349" y="csY349"/>
                </a:cxn>
                <a:cxn ang="0">
                  <a:pos x="csX350" y="csY350"/>
                </a:cxn>
                <a:cxn ang="0">
                  <a:pos x="csX351" y="csY351"/>
                </a:cxn>
                <a:cxn ang="0">
                  <a:pos x="csX352" y="csY352"/>
                </a:cxn>
                <a:cxn ang="0">
                  <a:pos x="csX353" y="csY353"/>
                </a:cxn>
                <a:cxn ang="0">
                  <a:pos x="csX354" y="csY354"/>
                </a:cxn>
                <a:cxn ang="0">
                  <a:pos x="csX355" y="csY355"/>
                </a:cxn>
                <a:cxn ang="0">
                  <a:pos x="csX356" y="csY356"/>
                </a:cxn>
                <a:cxn ang="0">
                  <a:pos x="csX357" y="csY357"/>
                </a:cxn>
                <a:cxn ang="0">
                  <a:pos x="csX358" y="csY358"/>
                </a:cxn>
                <a:cxn ang="0">
                  <a:pos x="csX359" y="csY359"/>
                </a:cxn>
                <a:cxn ang="0">
                  <a:pos x="csX360" y="csY360"/>
                </a:cxn>
                <a:cxn ang="0">
                  <a:pos x="csX361" y="csY361"/>
                </a:cxn>
                <a:cxn ang="0">
                  <a:pos x="csX362" y="csY362"/>
                </a:cxn>
                <a:cxn ang="0">
                  <a:pos x="csX363" y="csY363"/>
                </a:cxn>
                <a:cxn ang="0">
                  <a:pos x="csX364" y="csY364"/>
                </a:cxn>
                <a:cxn ang="0">
                  <a:pos x="csX365" y="csY365"/>
                </a:cxn>
                <a:cxn ang="0">
                  <a:pos x="csX366" y="csY366"/>
                </a:cxn>
                <a:cxn ang="0">
                  <a:pos x="csX367" y="csY367"/>
                </a:cxn>
                <a:cxn ang="0">
                  <a:pos x="csX368" y="csY368"/>
                </a:cxn>
                <a:cxn ang="0">
                  <a:pos x="csX369" y="csY369"/>
                </a:cxn>
                <a:cxn ang="0">
                  <a:pos x="csX370" y="csY370"/>
                </a:cxn>
                <a:cxn ang="0">
                  <a:pos x="csX371" y="csY371"/>
                </a:cxn>
                <a:cxn ang="0">
                  <a:pos x="csX372" y="csY372"/>
                </a:cxn>
                <a:cxn ang="0">
                  <a:pos x="csX373" y="csY373"/>
                </a:cxn>
                <a:cxn ang="0">
                  <a:pos x="csX374" y="csY374"/>
                </a:cxn>
                <a:cxn ang="0">
                  <a:pos x="csX375" y="csY375"/>
                </a:cxn>
                <a:cxn ang="0">
                  <a:pos x="csX376" y="csY376"/>
                </a:cxn>
                <a:cxn ang="0">
                  <a:pos x="csX377" y="csY377"/>
                </a:cxn>
                <a:cxn ang="0">
                  <a:pos x="csX378" y="csY378"/>
                </a:cxn>
                <a:cxn ang="0">
                  <a:pos x="csX379" y="csY379"/>
                </a:cxn>
                <a:cxn ang="0">
                  <a:pos x="csX380" y="csY380"/>
                </a:cxn>
                <a:cxn ang="0">
                  <a:pos x="csX381" y="csY381"/>
                </a:cxn>
                <a:cxn ang="0">
                  <a:pos x="csX382" y="csY382"/>
                </a:cxn>
                <a:cxn ang="0">
                  <a:pos x="csX383" y="csY383"/>
                </a:cxn>
                <a:cxn ang="0">
                  <a:pos x="csX384" y="csY384"/>
                </a:cxn>
                <a:cxn ang="0">
                  <a:pos x="csX385" y="csY385"/>
                </a:cxn>
                <a:cxn ang="0">
                  <a:pos x="csX386" y="csY386"/>
                </a:cxn>
                <a:cxn ang="0">
                  <a:pos x="csX387" y="csY387"/>
                </a:cxn>
                <a:cxn ang="0">
                  <a:pos x="csX388" y="csY388"/>
                </a:cxn>
                <a:cxn ang="0">
                  <a:pos x="csX389" y="csY389"/>
                </a:cxn>
                <a:cxn ang="0">
                  <a:pos x="csX390" y="csY390"/>
                </a:cxn>
                <a:cxn ang="0">
                  <a:pos x="csX391" y="csY391"/>
                </a:cxn>
                <a:cxn ang="0">
                  <a:pos x="csX392" y="csY392"/>
                </a:cxn>
                <a:cxn ang="0">
                  <a:pos x="csX393" y="csY393"/>
                </a:cxn>
                <a:cxn ang="0">
                  <a:pos x="csX394" y="csY394"/>
                </a:cxn>
                <a:cxn ang="0">
                  <a:pos x="csX395" y="csY395"/>
                </a:cxn>
                <a:cxn ang="0">
                  <a:pos x="csX396" y="csY396"/>
                </a:cxn>
                <a:cxn ang="0">
                  <a:pos x="csX397" y="csY397"/>
                </a:cxn>
                <a:cxn ang="0">
                  <a:pos x="csX398" y="csY398"/>
                </a:cxn>
                <a:cxn ang="0">
                  <a:pos x="csX399" y="csY399"/>
                </a:cxn>
                <a:cxn ang="0">
                  <a:pos x="csX400" y="csY400"/>
                </a:cxn>
                <a:cxn ang="0">
                  <a:pos x="csX401" y="csY401"/>
                </a:cxn>
                <a:cxn ang="0">
                  <a:pos x="csX402" y="csY402"/>
                </a:cxn>
                <a:cxn ang="0">
                  <a:pos x="csX403" y="csY403"/>
                </a:cxn>
                <a:cxn ang="0">
                  <a:pos x="csX404" y="csY404"/>
                </a:cxn>
                <a:cxn ang="0">
                  <a:pos x="csX405" y="csY405"/>
                </a:cxn>
                <a:cxn ang="0">
                  <a:pos x="csX406" y="csY406"/>
                </a:cxn>
                <a:cxn ang="0">
                  <a:pos x="csX407" y="csY407"/>
                </a:cxn>
                <a:cxn ang="0">
                  <a:pos x="csX408" y="csY408"/>
                </a:cxn>
                <a:cxn ang="0">
                  <a:pos x="csX409" y="csY409"/>
                </a:cxn>
                <a:cxn ang="0">
                  <a:pos x="csX410" y="csY410"/>
                </a:cxn>
                <a:cxn ang="0">
                  <a:pos x="csX411" y="csY411"/>
                </a:cxn>
                <a:cxn ang="0">
                  <a:pos x="csX412" y="csY412"/>
                </a:cxn>
                <a:cxn ang="0">
                  <a:pos x="csX413" y="csY413"/>
                </a:cxn>
                <a:cxn ang="0">
                  <a:pos x="csX414" y="csY414"/>
                </a:cxn>
                <a:cxn ang="0">
                  <a:pos x="csX415" y="csY415"/>
                </a:cxn>
                <a:cxn ang="0">
                  <a:pos x="csX416" y="csY416"/>
                </a:cxn>
                <a:cxn ang="0">
                  <a:pos x="csX417" y="csY417"/>
                </a:cxn>
                <a:cxn ang="0">
                  <a:pos x="csX418" y="csY418"/>
                </a:cxn>
                <a:cxn ang="0">
                  <a:pos x="csX419" y="csY419"/>
                </a:cxn>
                <a:cxn ang="0">
                  <a:pos x="csX420" y="csY420"/>
                </a:cxn>
                <a:cxn ang="0">
                  <a:pos x="csX421" y="csY421"/>
                </a:cxn>
                <a:cxn ang="0">
                  <a:pos x="csX422" y="csY422"/>
                </a:cxn>
                <a:cxn ang="0">
                  <a:pos x="csX423" y="csY423"/>
                </a:cxn>
                <a:cxn ang="0">
                  <a:pos x="csX424" y="csY424"/>
                </a:cxn>
                <a:cxn ang="0">
                  <a:pos x="csX425" y="csY425"/>
                </a:cxn>
                <a:cxn ang="0">
                  <a:pos x="csX426" y="csY426"/>
                </a:cxn>
                <a:cxn ang="0">
                  <a:pos x="csX427" y="csY427"/>
                </a:cxn>
                <a:cxn ang="0">
                  <a:pos x="csX428" y="csY428"/>
                </a:cxn>
                <a:cxn ang="0">
                  <a:pos x="csX429" y="csY429"/>
                </a:cxn>
                <a:cxn ang="0">
                  <a:pos x="csX430" y="csY430"/>
                </a:cxn>
                <a:cxn ang="0">
                  <a:pos x="csX431" y="csY431"/>
                </a:cxn>
                <a:cxn ang="0">
                  <a:pos x="csX432" y="csY432"/>
                </a:cxn>
                <a:cxn ang="0">
                  <a:pos x="csX433" y="csY433"/>
                </a:cxn>
                <a:cxn ang="0">
                  <a:pos x="csX434" y="csY434"/>
                </a:cxn>
                <a:cxn ang="0">
                  <a:pos x="csX435" y="csY435"/>
                </a:cxn>
                <a:cxn ang="0">
                  <a:pos x="csX436" y="csY436"/>
                </a:cxn>
                <a:cxn ang="0">
                  <a:pos x="csX437" y="csY437"/>
                </a:cxn>
                <a:cxn ang="0">
                  <a:pos x="csX438" y="csY438"/>
                </a:cxn>
                <a:cxn ang="0">
                  <a:pos x="csX439" y="csY439"/>
                </a:cxn>
                <a:cxn ang="0">
                  <a:pos x="csX440" y="csY440"/>
                </a:cxn>
                <a:cxn ang="0">
                  <a:pos x="csX441" y="csY441"/>
                </a:cxn>
                <a:cxn ang="0">
                  <a:pos x="csX442" y="csY442"/>
                </a:cxn>
                <a:cxn ang="0">
                  <a:pos x="csX443" y="csY443"/>
                </a:cxn>
                <a:cxn ang="0">
                  <a:pos x="csX444" y="csY444"/>
                </a:cxn>
                <a:cxn ang="0">
                  <a:pos x="csX445" y="csY445"/>
                </a:cxn>
                <a:cxn ang="0">
                  <a:pos x="csX446" y="csY446"/>
                </a:cxn>
                <a:cxn ang="0">
                  <a:pos x="csX447" y="csY447"/>
                </a:cxn>
                <a:cxn ang="0">
                  <a:pos x="csX448" y="csY448"/>
                </a:cxn>
                <a:cxn ang="0">
                  <a:pos x="csX449" y="csY449"/>
                </a:cxn>
                <a:cxn ang="0">
                  <a:pos x="csX450" y="csY450"/>
                </a:cxn>
                <a:cxn ang="0">
                  <a:pos x="csX451" y="csY451"/>
                </a:cxn>
                <a:cxn ang="0">
                  <a:pos x="csX452" y="csY452"/>
                </a:cxn>
                <a:cxn ang="0">
                  <a:pos x="csX453" y="csY453"/>
                </a:cxn>
                <a:cxn ang="0">
                  <a:pos x="csX454" y="csY454"/>
                </a:cxn>
                <a:cxn ang="0">
                  <a:pos x="csX455" y="csY455"/>
                </a:cxn>
                <a:cxn ang="0">
                  <a:pos x="csX456" y="csY456"/>
                </a:cxn>
                <a:cxn ang="0">
                  <a:pos x="csX457" y="csY457"/>
                </a:cxn>
                <a:cxn ang="0">
                  <a:pos x="csX458" y="csY458"/>
                </a:cxn>
                <a:cxn ang="0">
                  <a:pos x="csX459" y="csY459"/>
                </a:cxn>
                <a:cxn ang="0">
                  <a:pos x="csX460" y="csY460"/>
                </a:cxn>
                <a:cxn ang="0">
                  <a:pos x="csX461" y="csY461"/>
                </a:cxn>
                <a:cxn ang="0">
                  <a:pos x="csX462" y="csY462"/>
                </a:cxn>
                <a:cxn ang="0">
                  <a:pos x="csX463" y="csY463"/>
                </a:cxn>
                <a:cxn ang="0">
                  <a:pos x="csX464" y="csY464"/>
                </a:cxn>
                <a:cxn ang="0">
                  <a:pos x="csX465" y="csY465"/>
                </a:cxn>
                <a:cxn ang="0">
                  <a:pos x="csX466" y="csY466"/>
                </a:cxn>
                <a:cxn ang="0">
                  <a:pos x="csX467" y="csY467"/>
                </a:cxn>
                <a:cxn ang="0">
                  <a:pos x="csX468" y="csY468"/>
                </a:cxn>
                <a:cxn ang="0">
                  <a:pos x="csX469" y="csY469"/>
                </a:cxn>
                <a:cxn ang="0">
                  <a:pos x="csX470" y="csY470"/>
                </a:cxn>
                <a:cxn ang="0">
                  <a:pos x="csX471" y="csY471"/>
                </a:cxn>
                <a:cxn ang="0">
                  <a:pos x="csX472" y="csY472"/>
                </a:cxn>
                <a:cxn ang="0">
                  <a:pos x="csX473" y="csY473"/>
                </a:cxn>
                <a:cxn ang="0">
                  <a:pos x="csX474" y="csY474"/>
                </a:cxn>
                <a:cxn ang="0">
                  <a:pos x="csX475" y="csY475"/>
                </a:cxn>
                <a:cxn ang="0">
                  <a:pos x="csX476" y="csY476"/>
                </a:cxn>
                <a:cxn ang="0">
                  <a:pos x="csX477" y="csY477"/>
                </a:cxn>
                <a:cxn ang="0">
                  <a:pos x="csX478" y="csY478"/>
                </a:cxn>
                <a:cxn ang="0">
                  <a:pos x="csX479" y="csY479"/>
                </a:cxn>
                <a:cxn ang="0">
                  <a:pos x="csX480" y="csY480"/>
                </a:cxn>
                <a:cxn ang="0">
                  <a:pos x="csX481" y="csY481"/>
                </a:cxn>
                <a:cxn ang="0">
                  <a:pos x="csX482" y="csY482"/>
                </a:cxn>
                <a:cxn ang="0">
                  <a:pos x="csX483" y="csY483"/>
                </a:cxn>
                <a:cxn ang="0">
                  <a:pos x="csX484" y="csY484"/>
                </a:cxn>
                <a:cxn ang="0">
                  <a:pos x="csX485" y="csY485"/>
                </a:cxn>
                <a:cxn ang="0">
                  <a:pos x="csX486" y="csY486"/>
                </a:cxn>
                <a:cxn ang="0">
                  <a:pos x="csX487" y="csY487"/>
                </a:cxn>
                <a:cxn ang="0">
                  <a:pos x="csX488" y="csY488"/>
                </a:cxn>
                <a:cxn ang="0">
                  <a:pos x="csX489" y="csY489"/>
                </a:cxn>
                <a:cxn ang="0">
                  <a:pos x="csX490" y="csY490"/>
                </a:cxn>
                <a:cxn ang="0">
                  <a:pos x="csX491" y="csY491"/>
                </a:cxn>
                <a:cxn ang="0">
                  <a:pos x="csX492" y="csY492"/>
                </a:cxn>
                <a:cxn ang="0">
                  <a:pos x="csX493" y="csY493"/>
                </a:cxn>
                <a:cxn ang="0">
                  <a:pos x="csX494" y="csY494"/>
                </a:cxn>
                <a:cxn ang="0">
                  <a:pos x="csX495" y="csY495"/>
                </a:cxn>
                <a:cxn ang="0">
                  <a:pos x="csX496" y="csY496"/>
                </a:cxn>
                <a:cxn ang="0">
                  <a:pos x="csX497" y="csY497"/>
                </a:cxn>
                <a:cxn ang="0">
                  <a:pos x="csX498" y="csY498"/>
                </a:cxn>
                <a:cxn ang="0">
                  <a:pos x="csX499" y="csY499"/>
                </a:cxn>
                <a:cxn ang="0">
                  <a:pos x="csX500" y="csY500"/>
                </a:cxn>
                <a:cxn ang="0">
                  <a:pos x="csX501" y="csY501"/>
                </a:cxn>
                <a:cxn ang="0">
                  <a:pos x="csX502" y="csY502"/>
                </a:cxn>
                <a:cxn ang="0">
                  <a:pos x="csX503" y="csY503"/>
                </a:cxn>
                <a:cxn ang="0">
                  <a:pos x="csX504" y="csY504"/>
                </a:cxn>
                <a:cxn ang="0">
                  <a:pos x="csX505" y="csY505"/>
                </a:cxn>
                <a:cxn ang="0">
                  <a:pos x="csX506" y="csY506"/>
                </a:cxn>
                <a:cxn ang="0">
                  <a:pos x="csX507" y="csY507"/>
                </a:cxn>
                <a:cxn ang="0">
                  <a:pos x="csX508" y="csY508"/>
                </a:cxn>
                <a:cxn ang="0">
                  <a:pos x="csX509" y="csY509"/>
                </a:cxn>
                <a:cxn ang="0">
                  <a:pos x="csX510" y="csY510"/>
                </a:cxn>
                <a:cxn ang="0">
                  <a:pos x="csX511" y="csY511"/>
                </a:cxn>
                <a:cxn ang="0">
                  <a:pos x="csX512" y="csY512"/>
                </a:cxn>
                <a:cxn ang="0">
                  <a:pos x="csX513" y="csY513"/>
                </a:cxn>
                <a:cxn ang="0">
                  <a:pos x="csX514" y="csY514"/>
                </a:cxn>
                <a:cxn ang="0">
                  <a:pos x="csX515" y="csY515"/>
                </a:cxn>
                <a:cxn ang="0">
                  <a:pos x="csX516" y="csY516"/>
                </a:cxn>
                <a:cxn ang="0">
                  <a:pos x="csX517" y="csY517"/>
                </a:cxn>
                <a:cxn ang="0">
                  <a:pos x="csX518" y="csY518"/>
                </a:cxn>
                <a:cxn ang="0">
                  <a:pos x="csX519" y="csY519"/>
                </a:cxn>
                <a:cxn ang="0">
                  <a:pos x="csX520" y="csY520"/>
                </a:cxn>
                <a:cxn ang="0">
                  <a:pos x="csX521" y="csY521"/>
                </a:cxn>
                <a:cxn ang="0">
                  <a:pos x="csX522" y="csY522"/>
                </a:cxn>
                <a:cxn ang="0">
                  <a:pos x="csX523" y="csY523"/>
                </a:cxn>
                <a:cxn ang="0">
                  <a:pos x="csX524" y="csY524"/>
                </a:cxn>
                <a:cxn ang="0">
                  <a:pos x="csX525" y="csY525"/>
                </a:cxn>
                <a:cxn ang="0">
                  <a:pos x="csX526" y="csY526"/>
                </a:cxn>
                <a:cxn ang="0">
                  <a:pos x="csX527" y="csY527"/>
                </a:cxn>
                <a:cxn ang="0">
                  <a:pos x="csX528" y="csY528"/>
                </a:cxn>
                <a:cxn ang="0">
                  <a:pos x="csX529" y="csY529"/>
                </a:cxn>
                <a:cxn ang="0">
                  <a:pos x="csX530" y="csY530"/>
                </a:cxn>
                <a:cxn ang="0">
                  <a:pos x="csX531" y="csY531"/>
                </a:cxn>
                <a:cxn ang="0">
                  <a:pos x="csX532" y="csY532"/>
                </a:cxn>
                <a:cxn ang="0">
                  <a:pos x="csX533" y="csY533"/>
                </a:cxn>
                <a:cxn ang="0">
                  <a:pos x="csX534" y="csY534"/>
                </a:cxn>
                <a:cxn ang="0">
                  <a:pos x="csX535" y="csY535"/>
                </a:cxn>
                <a:cxn ang="0">
                  <a:pos x="csX536" y="csY536"/>
                </a:cxn>
                <a:cxn ang="0">
                  <a:pos x="csX537" y="csY537"/>
                </a:cxn>
                <a:cxn ang="0">
                  <a:pos x="csX538" y="csY538"/>
                </a:cxn>
                <a:cxn ang="0">
                  <a:pos x="csX539" y="csY539"/>
                </a:cxn>
                <a:cxn ang="0">
                  <a:pos x="csX540" y="csY540"/>
                </a:cxn>
                <a:cxn ang="0">
                  <a:pos x="csX541" y="csY541"/>
                </a:cxn>
                <a:cxn ang="0">
                  <a:pos x="csX542" y="csY542"/>
                </a:cxn>
                <a:cxn ang="0">
                  <a:pos x="csX543" y="csY543"/>
                </a:cxn>
                <a:cxn ang="0">
                  <a:pos x="csX544" y="csY544"/>
                </a:cxn>
                <a:cxn ang="0">
                  <a:pos x="csX545" y="csY545"/>
                </a:cxn>
                <a:cxn ang="0">
                  <a:pos x="csX546" y="csY546"/>
                </a:cxn>
                <a:cxn ang="0">
                  <a:pos x="csX547" y="csY547"/>
                </a:cxn>
                <a:cxn ang="0">
                  <a:pos x="csX548" y="csY548"/>
                </a:cxn>
                <a:cxn ang="0">
                  <a:pos x="csX549" y="csY549"/>
                </a:cxn>
                <a:cxn ang="0">
                  <a:pos x="csX550" y="csY550"/>
                </a:cxn>
                <a:cxn ang="0">
                  <a:pos x="csX551" y="csY551"/>
                </a:cxn>
                <a:cxn ang="0">
                  <a:pos x="csX552" y="csY552"/>
                </a:cxn>
                <a:cxn ang="0">
                  <a:pos x="csX553" y="csY553"/>
                </a:cxn>
                <a:cxn ang="0">
                  <a:pos x="csX554" y="csY554"/>
                </a:cxn>
                <a:cxn ang="0">
                  <a:pos x="csX555" y="csY555"/>
                </a:cxn>
                <a:cxn ang="0">
                  <a:pos x="csX556" y="csY556"/>
                </a:cxn>
                <a:cxn ang="0">
                  <a:pos x="csX557" y="csY557"/>
                </a:cxn>
                <a:cxn ang="0">
                  <a:pos x="csX558" y="csY558"/>
                </a:cxn>
                <a:cxn ang="0">
                  <a:pos x="csX559" y="csY559"/>
                </a:cxn>
                <a:cxn ang="0">
                  <a:pos x="csX560" y="csY560"/>
                </a:cxn>
                <a:cxn ang="0">
                  <a:pos x="csX561" y="csY561"/>
                </a:cxn>
                <a:cxn ang="0">
                  <a:pos x="csX562" y="csY562"/>
                </a:cxn>
                <a:cxn ang="0">
                  <a:pos x="csX563" y="csY563"/>
                </a:cxn>
                <a:cxn ang="0">
                  <a:pos x="csX564" y="csY564"/>
                </a:cxn>
                <a:cxn ang="0">
                  <a:pos x="csX565" y="csY565"/>
                </a:cxn>
                <a:cxn ang="0">
                  <a:pos x="csX566" y="csY566"/>
                </a:cxn>
                <a:cxn ang="0">
                  <a:pos x="csX567" y="csY567"/>
                </a:cxn>
                <a:cxn ang="0">
                  <a:pos x="csX568" y="csY568"/>
                </a:cxn>
                <a:cxn ang="0">
                  <a:pos x="csX569" y="csY569"/>
                </a:cxn>
                <a:cxn ang="0">
                  <a:pos x="csX570" y="csY570"/>
                </a:cxn>
                <a:cxn ang="0">
                  <a:pos x="csX571" y="csY571"/>
                </a:cxn>
                <a:cxn ang="0">
                  <a:pos x="csX572" y="csY572"/>
                </a:cxn>
                <a:cxn ang="0">
                  <a:pos x="csX573" y="csY573"/>
                </a:cxn>
                <a:cxn ang="0">
                  <a:pos x="csX574" y="csY574"/>
                </a:cxn>
                <a:cxn ang="0">
                  <a:pos x="csX575" y="csY575"/>
                </a:cxn>
                <a:cxn ang="0">
                  <a:pos x="csX576" y="csY576"/>
                </a:cxn>
                <a:cxn ang="0">
                  <a:pos x="csX577" y="csY577"/>
                </a:cxn>
                <a:cxn ang="0">
                  <a:pos x="csX578" y="csY578"/>
                </a:cxn>
                <a:cxn ang="0">
                  <a:pos x="csX579" y="csY579"/>
                </a:cxn>
                <a:cxn ang="0">
                  <a:pos x="csX580" y="csY580"/>
                </a:cxn>
                <a:cxn ang="0">
                  <a:pos x="csX581" y="csY581"/>
                </a:cxn>
                <a:cxn ang="0">
                  <a:pos x="csX582" y="csY582"/>
                </a:cxn>
                <a:cxn ang="0">
                  <a:pos x="csX583" y="csY583"/>
                </a:cxn>
                <a:cxn ang="0">
                  <a:pos x="csX584" y="csY584"/>
                </a:cxn>
                <a:cxn ang="0">
                  <a:pos x="csX585" y="csY585"/>
                </a:cxn>
                <a:cxn ang="0">
                  <a:pos x="csX586" y="csY586"/>
                </a:cxn>
                <a:cxn ang="0">
                  <a:pos x="csX587" y="csY587"/>
                </a:cxn>
                <a:cxn ang="0">
                  <a:pos x="csX588" y="csY588"/>
                </a:cxn>
                <a:cxn ang="0">
                  <a:pos x="csX589" y="csY589"/>
                </a:cxn>
                <a:cxn ang="0">
                  <a:pos x="csX590" y="csY590"/>
                </a:cxn>
                <a:cxn ang="0">
                  <a:pos x="csX591" y="csY591"/>
                </a:cxn>
                <a:cxn ang="0">
                  <a:pos x="csX592" y="csY592"/>
                </a:cxn>
                <a:cxn ang="0">
                  <a:pos x="csX593" y="csY593"/>
                </a:cxn>
                <a:cxn ang="0">
                  <a:pos x="csX594" y="csY594"/>
                </a:cxn>
                <a:cxn ang="0">
                  <a:pos x="csX595" y="csY595"/>
                </a:cxn>
                <a:cxn ang="0">
                  <a:pos x="csX596" y="csY596"/>
                </a:cxn>
                <a:cxn ang="0">
                  <a:pos x="csX597" y="csY597"/>
                </a:cxn>
                <a:cxn ang="0">
                  <a:pos x="csX598" y="csY598"/>
                </a:cxn>
                <a:cxn ang="0">
                  <a:pos x="csX599" y="csY599"/>
                </a:cxn>
                <a:cxn ang="0">
                  <a:pos x="csX600" y="csY600"/>
                </a:cxn>
                <a:cxn ang="0">
                  <a:pos x="csX601" y="csY601"/>
                </a:cxn>
                <a:cxn ang="0">
                  <a:pos x="csX602" y="csY602"/>
                </a:cxn>
                <a:cxn ang="0">
                  <a:pos x="csX603" y="csY603"/>
                </a:cxn>
                <a:cxn ang="0">
                  <a:pos x="csX604" y="csY604"/>
                </a:cxn>
                <a:cxn ang="0">
                  <a:pos x="csX605" y="csY605"/>
                </a:cxn>
                <a:cxn ang="0">
                  <a:pos x="csX606" y="csY606"/>
                </a:cxn>
                <a:cxn ang="0">
                  <a:pos x="csX607" y="csY607"/>
                </a:cxn>
                <a:cxn ang="0">
                  <a:pos x="csX608" y="csY608"/>
                </a:cxn>
                <a:cxn ang="0">
                  <a:pos x="csX609" y="csY609"/>
                </a:cxn>
                <a:cxn ang="0">
                  <a:pos x="csX610" y="csY610"/>
                </a:cxn>
                <a:cxn ang="0">
                  <a:pos x="csX611" y="csY611"/>
                </a:cxn>
                <a:cxn ang="0">
                  <a:pos x="csX612" y="csY612"/>
                </a:cxn>
                <a:cxn ang="0">
                  <a:pos x="csX613" y="csY613"/>
                </a:cxn>
                <a:cxn ang="0">
                  <a:pos x="csX614" y="csY614"/>
                </a:cxn>
                <a:cxn ang="0">
                  <a:pos x="csX615" y="csY615"/>
                </a:cxn>
                <a:cxn ang="0">
                  <a:pos x="csX616" y="csY616"/>
                </a:cxn>
                <a:cxn ang="0">
                  <a:pos x="csX617" y="csY617"/>
                </a:cxn>
                <a:cxn ang="0">
                  <a:pos x="csX618" y="csY618"/>
                </a:cxn>
                <a:cxn ang="0">
                  <a:pos x="csX619" y="csY619"/>
                </a:cxn>
                <a:cxn ang="0">
                  <a:pos x="csX620" y="csY620"/>
                </a:cxn>
                <a:cxn ang="0">
                  <a:pos x="csX621" y="csY621"/>
                </a:cxn>
                <a:cxn ang="0">
                  <a:pos x="csX622" y="csY622"/>
                </a:cxn>
                <a:cxn ang="0">
                  <a:pos x="csX623" y="csY623"/>
                </a:cxn>
                <a:cxn ang="0">
                  <a:pos x="csX624" y="csY624"/>
                </a:cxn>
                <a:cxn ang="0">
                  <a:pos x="csX625" y="csY625"/>
                </a:cxn>
                <a:cxn ang="0">
                  <a:pos x="csX626" y="csY626"/>
                </a:cxn>
                <a:cxn ang="0">
                  <a:pos x="csX627" y="csY627"/>
                </a:cxn>
                <a:cxn ang="0">
                  <a:pos x="csX628" y="csY628"/>
                </a:cxn>
                <a:cxn ang="0">
                  <a:pos x="csX629" y="csY629"/>
                </a:cxn>
                <a:cxn ang="0">
                  <a:pos x="csX630" y="csY630"/>
                </a:cxn>
                <a:cxn ang="0">
                  <a:pos x="csX631" y="csY631"/>
                </a:cxn>
                <a:cxn ang="0">
                  <a:pos x="csX632" y="csY632"/>
                </a:cxn>
                <a:cxn ang="0">
                  <a:pos x="csX633" y="csY633"/>
                </a:cxn>
                <a:cxn ang="0">
                  <a:pos x="csX634" y="csY634"/>
                </a:cxn>
                <a:cxn ang="0">
                  <a:pos x="csX635" y="csY635"/>
                </a:cxn>
                <a:cxn ang="0">
                  <a:pos x="csX636" y="csY636"/>
                </a:cxn>
                <a:cxn ang="0">
                  <a:pos x="csX637" y="csY637"/>
                </a:cxn>
                <a:cxn ang="0">
                  <a:pos x="csX638" y="csY638"/>
                </a:cxn>
                <a:cxn ang="0">
                  <a:pos x="csX639" y="csY639"/>
                </a:cxn>
                <a:cxn ang="0">
                  <a:pos x="csX640" y="csY640"/>
                </a:cxn>
                <a:cxn ang="0">
                  <a:pos x="csX641" y="csY641"/>
                </a:cxn>
                <a:cxn ang="0">
                  <a:pos x="csX642" y="csY642"/>
                </a:cxn>
                <a:cxn ang="0">
                  <a:pos x="csX643" y="csY643"/>
                </a:cxn>
                <a:cxn ang="0">
                  <a:pos x="csX644" y="csY644"/>
                </a:cxn>
                <a:cxn ang="0">
                  <a:pos x="csX645" y="csY645"/>
                </a:cxn>
                <a:cxn ang="0">
                  <a:pos x="csX646" y="csY646"/>
                </a:cxn>
                <a:cxn ang="0">
                  <a:pos x="csX647" y="csY647"/>
                </a:cxn>
                <a:cxn ang="0">
                  <a:pos x="csX648" y="csY648"/>
                </a:cxn>
                <a:cxn ang="0">
                  <a:pos x="csX649" y="csY649"/>
                </a:cxn>
                <a:cxn ang="0">
                  <a:pos x="csX650" y="csY650"/>
                </a:cxn>
                <a:cxn ang="0">
                  <a:pos x="csX651" y="csY651"/>
                </a:cxn>
                <a:cxn ang="0">
                  <a:pos x="csX652" y="csY652"/>
                </a:cxn>
                <a:cxn ang="0">
                  <a:pos x="csX653" y="csY653"/>
                </a:cxn>
                <a:cxn ang="0">
                  <a:pos x="csX654" y="csY654"/>
                </a:cxn>
                <a:cxn ang="0">
                  <a:pos x="csX655" y="csY655"/>
                </a:cxn>
                <a:cxn ang="0">
                  <a:pos x="csX656" y="csY656"/>
                </a:cxn>
                <a:cxn ang="0">
                  <a:pos x="csX657" y="csY657"/>
                </a:cxn>
                <a:cxn ang="0">
                  <a:pos x="csX658" y="csY658"/>
                </a:cxn>
                <a:cxn ang="0">
                  <a:pos x="csX659" y="csY659"/>
                </a:cxn>
                <a:cxn ang="0">
                  <a:pos x="csX660" y="csY660"/>
                </a:cxn>
                <a:cxn ang="0">
                  <a:pos x="csX661" y="csY661"/>
                </a:cxn>
                <a:cxn ang="0">
                  <a:pos x="csX662" y="csY662"/>
                </a:cxn>
                <a:cxn ang="0">
                  <a:pos x="csX663" y="csY663"/>
                </a:cxn>
                <a:cxn ang="0">
                  <a:pos x="csX664" y="csY664"/>
                </a:cxn>
                <a:cxn ang="0">
                  <a:pos x="csX665" y="csY665"/>
                </a:cxn>
                <a:cxn ang="0">
                  <a:pos x="csX666" y="csY666"/>
                </a:cxn>
                <a:cxn ang="0">
                  <a:pos x="csX667" y="csY667"/>
                </a:cxn>
                <a:cxn ang="0">
                  <a:pos x="csX668" y="csY668"/>
                </a:cxn>
                <a:cxn ang="0">
                  <a:pos x="csX669" y="csY669"/>
                </a:cxn>
                <a:cxn ang="0">
                  <a:pos x="csX670" y="csY670"/>
                </a:cxn>
                <a:cxn ang="0">
                  <a:pos x="csX671" y="csY671"/>
                </a:cxn>
                <a:cxn ang="0">
                  <a:pos x="csX672" y="csY672"/>
                </a:cxn>
                <a:cxn ang="0">
                  <a:pos x="csX673" y="csY673"/>
                </a:cxn>
                <a:cxn ang="0">
                  <a:pos x="csX674" y="csY674"/>
                </a:cxn>
                <a:cxn ang="0">
                  <a:pos x="csX675" y="csY675"/>
                </a:cxn>
                <a:cxn ang="0">
                  <a:pos x="csX676" y="csY676"/>
                </a:cxn>
                <a:cxn ang="0">
                  <a:pos x="csX677" y="csY677"/>
                </a:cxn>
                <a:cxn ang="0">
                  <a:pos x="csX678" y="csY678"/>
                </a:cxn>
                <a:cxn ang="0">
                  <a:pos x="csX679" y="csY679"/>
                </a:cxn>
                <a:cxn ang="0">
                  <a:pos x="csX680" y="csY680"/>
                </a:cxn>
                <a:cxn ang="0">
                  <a:pos x="csX681" y="csY681"/>
                </a:cxn>
                <a:cxn ang="0">
                  <a:pos x="csX682" y="csY682"/>
                </a:cxn>
                <a:cxn ang="0">
                  <a:pos x="csX683" y="csY683"/>
                </a:cxn>
                <a:cxn ang="0">
                  <a:pos x="csX684" y="csY684"/>
                </a:cxn>
                <a:cxn ang="0">
                  <a:pos x="csX685" y="csY685"/>
                </a:cxn>
                <a:cxn ang="0">
                  <a:pos x="csX686" y="csY686"/>
                </a:cxn>
                <a:cxn ang="0">
                  <a:pos x="csX687" y="csY687"/>
                </a:cxn>
                <a:cxn ang="0">
                  <a:pos x="csX688" y="csY688"/>
                </a:cxn>
                <a:cxn ang="0">
                  <a:pos x="csX689" y="csY689"/>
                </a:cxn>
                <a:cxn ang="0">
                  <a:pos x="csX690" y="csY690"/>
                </a:cxn>
                <a:cxn ang="0">
                  <a:pos x="csX691" y="csY691"/>
                </a:cxn>
                <a:cxn ang="0">
                  <a:pos x="csX692" y="csY692"/>
                </a:cxn>
                <a:cxn ang="0">
                  <a:pos x="csX693" y="csY693"/>
                </a:cxn>
                <a:cxn ang="0">
                  <a:pos x="csX694" y="csY694"/>
                </a:cxn>
                <a:cxn ang="0">
                  <a:pos x="csX695" y="csY695"/>
                </a:cxn>
                <a:cxn ang="0">
                  <a:pos x="csX696" y="csY696"/>
                </a:cxn>
                <a:cxn ang="0">
                  <a:pos x="csX697" y="csY697"/>
                </a:cxn>
                <a:cxn ang="0">
                  <a:pos x="csX698" y="csY698"/>
                </a:cxn>
                <a:cxn ang="0">
                  <a:pos x="csX699" y="csY699"/>
                </a:cxn>
                <a:cxn ang="0">
                  <a:pos x="csX700" y="csY700"/>
                </a:cxn>
                <a:cxn ang="0">
                  <a:pos x="csX701" y="csY701"/>
                </a:cxn>
                <a:cxn ang="0">
                  <a:pos x="csX702" y="csY702"/>
                </a:cxn>
                <a:cxn ang="0">
                  <a:pos x="csX703" y="csY703"/>
                </a:cxn>
                <a:cxn ang="0">
                  <a:pos x="csX704" y="csY704"/>
                </a:cxn>
                <a:cxn ang="0">
                  <a:pos x="csX705" y="csY705"/>
                </a:cxn>
                <a:cxn ang="0">
                  <a:pos x="csX706" y="csY706"/>
                </a:cxn>
                <a:cxn ang="0">
                  <a:pos x="csX707" y="csY707"/>
                </a:cxn>
                <a:cxn ang="0">
                  <a:pos x="csX708" y="csY708"/>
                </a:cxn>
                <a:cxn ang="0">
                  <a:pos x="csX709" y="csY709"/>
                </a:cxn>
                <a:cxn ang="0">
                  <a:pos x="csX710" y="csY710"/>
                </a:cxn>
                <a:cxn ang="0">
                  <a:pos x="csX711" y="csY711"/>
                </a:cxn>
                <a:cxn ang="0">
                  <a:pos x="csX712" y="csY712"/>
                </a:cxn>
                <a:cxn ang="0">
                  <a:pos x="csX713" y="csY713"/>
                </a:cxn>
                <a:cxn ang="0">
                  <a:pos x="csX714" y="csY714"/>
                </a:cxn>
                <a:cxn ang="0">
                  <a:pos x="csX715" y="csY715"/>
                </a:cxn>
                <a:cxn ang="0">
                  <a:pos x="csX716" y="csY716"/>
                </a:cxn>
                <a:cxn ang="0">
                  <a:pos x="csX717" y="csY717"/>
                </a:cxn>
                <a:cxn ang="0">
                  <a:pos x="csX718" y="csY718"/>
                </a:cxn>
                <a:cxn ang="0">
                  <a:pos x="csX719" y="csY719"/>
                </a:cxn>
                <a:cxn ang="0">
                  <a:pos x="csX720" y="csY720"/>
                </a:cxn>
                <a:cxn ang="0">
                  <a:pos x="csX721" y="csY721"/>
                </a:cxn>
                <a:cxn ang="0">
                  <a:pos x="csX722" y="csY722"/>
                </a:cxn>
                <a:cxn ang="0">
                  <a:pos x="csX723" y="csY723"/>
                </a:cxn>
                <a:cxn ang="0">
                  <a:pos x="csX724" y="csY724"/>
                </a:cxn>
                <a:cxn ang="0">
                  <a:pos x="csX725" y="csY725"/>
                </a:cxn>
                <a:cxn ang="0">
                  <a:pos x="csX726" y="csY726"/>
                </a:cxn>
                <a:cxn ang="0">
                  <a:pos x="csX727" y="csY727"/>
                </a:cxn>
                <a:cxn ang="0">
                  <a:pos x="csX728" y="csY728"/>
                </a:cxn>
                <a:cxn ang="0">
                  <a:pos x="csX729" y="csY729"/>
                </a:cxn>
                <a:cxn ang="0">
                  <a:pos x="csX730" y="csY730"/>
                </a:cxn>
                <a:cxn ang="0">
                  <a:pos x="csX731" y="csY731"/>
                </a:cxn>
                <a:cxn ang="0">
                  <a:pos x="csX732" y="csY732"/>
                </a:cxn>
                <a:cxn ang="0">
                  <a:pos x="csX733" y="csY733"/>
                </a:cxn>
                <a:cxn ang="0">
                  <a:pos x="csX734" y="csY734"/>
                </a:cxn>
                <a:cxn ang="0">
                  <a:pos x="csX735" y="csY735"/>
                </a:cxn>
                <a:cxn ang="0">
                  <a:pos x="csX736" y="csY736"/>
                </a:cxn>
                <a:cxn ang="0">
                  <a:pos x="csX737" y="csY737"/>
                </a:cxn>
                <a:cxn ang="0">
                  <a:pos x="csX738" y="csY738"/>
                </a:cxn>
                <a:cxn ang="0">
                  <a:pos x="csX739" y="csY739"/>
                </a:cxn>
                <a:cxn ang="0">
                  <a:pos x="csX740" y="csY740"/>
                </a:cxn>
                <a:cxn ang="0">
                  <a:pos x="csX741" y="csY741"/>
                </a:cxn>
                <a:cxn ang="0">
                  <a:pos x="csX742" y="csY742"/>
                </a:cxn>
                <a:cxn ang="0">
                  <a:pos x="csX743" y="csY743"/>
                </a:cxn>
                <a:cxn ang="0">
                  <a:pos x="csX744" y="csY744"/>
                </a:cxn>
                <a:cxn ang="0">
                  <a:pos x="csX745" y="csY745"/>
                </a:cxn>
                <a:cxn ang="0">
                  <a:pos x="csX746" y="csY746"/>
                </a:cxn>
                <a:cxn ang="0">
                  <a:pos x="csX747" y="csY747"/>
                </a:cxn>
                <a:cxn ang="0">
                  <a:pos x="csX748" y="csY748"/>
                </a:cxn>
                <a:cxn ang="0">
                  <a:pos x="csX749" y="csY749"/>
                </a:cxn>
                <a:cxn ang="0">
                  <a:pos x="csX750" y="csY750"/>
                </a:cxn>
                <a:cxn ang="0">
                  <a:pos x="csX751" y="csY751"/>
                </a:cxn>
                <a:cxn ang="0">
                  <a:pos x="csX752" y="csY752"/>
                </a:cxn>
                <a:cxn ang="0">
                  <a:pos x="csX753" y="csY753"/>
                </a:cxn>
                <a:cxn ang="0">
                  <a:pos x="csX754" y="csY754"/>
                </a:cxn>
                <a:cxn ang="0">
                  <a:pos x="csX755" y="csY755"/>
                </a:cxn>
                <a:cxn ang="0">
                  <a:pos x="csX756" y="csY756"/>
                </a:cxn>
                <a:cxn ang="0">
                  <a:pos x="csX757" y="csY757"/>
                </a:cxn>
                <a:cxn ang="0">
                  <a:pos x="csX758" y="csY758"/>
                </a:cxn>
                <a:cxn ang="0">
                  <a:pos x="csX759" y="csY759"/>
                </a:cxn>
                <a:cxn ang="0">
                  <a:pos x="csX760" y="csY760"/>
                </a:cxn>
                <a:cxn ang="0">
                  <a:pos x="csX761" y="csY761"/>
                </a:cxn>
                <a:cxn ang="0">
                  <a:pos x="csX762" y="csY762"/>
                </a:cxn>
                <a:cxn ang="0">
                  <a:pos x="csX763" y="csY763"/>
                </a:cxn>
                <a:cxn ang="0">
                  <a:pos x="csX764" y="csY764"/>
                </a:cxn>
                <a:cxn ang="0">
                  <a:pos x="csX765" y="csY765"/>
                </a:cxn>
                <a:cxn ang="0">
                  <a:pos x="csX766" y="csY766"/>
                </a:cxn>
                <a:cxn ang="0">
                  <a:pos x="csX767" y="csY767"/>
                </a:cxn>
                <a:cxn ang="0">
                  <a:pos x="csX768" y="csY768"/>
                </a:cxn>
                <a:cxn ang="0">
                  <a:pos x="csX769" y="csY769"/>
                </a:cxn>
                <a:cxn ang="0">
                  <a:pos x="csX770" y="csY770"/>
                </a:cxn>
                <a:cxn ang="0">
                  <a:pos x="csX771" y="csY771"/>
                </a:cxn>
                <a:cxn ang="0">
                  <a:pos x="csX772" y="csY772"/>
                </a:cxn>
                <a:cxn ang="0">
                  <a:pos x="csX773" y="csY773"/>
                </a:cxn>
                <a:cxn ang="0">
                  <a:pos x="csX774" y="csY774"/>
                </a:cxn>
                <a:cxn ang="0">
                  <a:pos x="csX775" y="csY775"/>
                </a:cxn>
                <a:cxn ang="0">
                  <a:pos x="csX776" y="csY776"/>
                </a:cxn>
                <a:cxn ang="0">
                  <a:pos x="csX777" y="csY777"/>
                </a:cxn>
                <a:cxn ang="0">
                  <a:pos x="csX778" y="csY778"/>
                </a:cxn>
                <a:cxn ang="0">
                  <a:pos x="csX779" y="csY779"/>
                </a:cxn>
                <a:cxn ang="0">
                  <a:pos x="csX780" y="csY780"/>
                </a:cxn>
                <a:cxn ang="0">
                  <a:pos x="csX781" y="csY781"/>
                </a:cxn>
                <a:cxn ang="0">
                  <a:pos x="csX782" y="csY782"/>
                </a:cxn>
                <a:cxn ang="0">
                  <a:pos x="csX783" y="csY783"/>
                </a:cxn>
                <a:cxn ang="0">
                  <a:pos x="csX784" y="csY784"/>
                </a:cxn>
                <a:cxn ang="0">
                  <a:pos x="csX785" y="csY785"/>
                </a:cxn>
                <a:cxn ang="0">
                  <a:pos x="csX786" y="csY786"/>
                </a:cxn>
                <a:cxn ang="0">
                  <a:pos x="csX787" y="csY787"/>
                </a:cxn>
                <a:cxn ang="0">
                  <a:pos x="csX788" y="csY788"/>
                </a:cxn>
                <a:cxn ang="0">
                  <a:pos x="csX789" y="csY789"/>
                </a:cxn>
                <a:cxn ang="0">
                  <a:pos x="csX790" y="csY790"/>
                </a:cxn>
                <a:cxn ang="0">
                  <a:pos x="csX791" y="csY791"/>
                </a:cxn>
                <a:cxn ang="0">
                  <a:pos x="csX792" y="csY792"/>
                </a:cxn>
                <a:cxn ang="0">
                  <a:pos x="csX793" y="csY793"/>
                </a:cxn>
                <a:cxn ang="0">
                  <a:pos x="csX794" y="csY794"/>
                </a:cxn>
                <a:cxn ang="0">
                  <a:pos x="csX795" y="csY795"/>
                </a:cxn>
                <a:cxn ang="0">
                  <a:pos x="csX796" y="csY796"/>
                </a:cxn>
                <a:cxn ang="0">
                  <a:pos x="csX797" y="csY797"/>
                </a:cxn>
                <a:cxn ang="0">
                  <a:pos x="csX798" y="csY798"/>
                </a:cxn>
                <a:cxn ang="0">
                  <a:pos x="csX799" y="csY799"/>
                </a:cxn>
                <a:cxn ang="0">
                  <a:pos x="csX800" y="csY800"/>
                </a:cxn>
                <a:cxn ang="0">
                  <a:pos x="csX801" y="csY801"/>
                </a:cxn>
                <a:cxn ang="0">
                  <a:pos x="csX802" y="csY802"/>
                </a:cxn>
                <a:cxn ang="0">
                  <a:pos x="csX803" y="csY803"/>
                </a:cxn>
                <a:cxn ang="0">
                  <a:pos x="csX804" y="csY804"/>
                </a:cxn>
                <a:cxn ang="0">
                  <a:pos x="csX805" y="csY805"/>
                </a:cxn>
                <a:cxn ang="0">
                  <a:pos x="csX806" y="csY806"/>
                </a:cxn>
                <a:cxn ang="0">
                  <a:pos x="csX807" y="csY807"/>
                </a:cxn>
                <a:cxn ang="0">
                  <a:pos x="csX808" y="csY808"/>
                </a:cxn>
                <a:cxn ang="0">
                  <a:pos x="csX809" y="csY809"/>
                </a:cxn>
                <a:cxn ang="0">
                  <a:pos x="csX810" y="csY810"/>
                </a:cxn>
                <a:cxn ang="0">
                  <a:pos x="csX811" y="csY811"/>
                </a:cxn>
                <a:cxn ang="0">
                  <a:pos x="csX812" y="csY812"/>
                </a:cxn>
                <a:cxn ang="0">
                  <a:pos x="csX813" y="csY813"/>
                </a:cxn>
                <a:cxn ang="0">
                  <a:pos x="csX814" y="csY814"/>
                </a:cxn>
                <a:cxn ang="0">
                  <a:pos x="csX815" y="csY815"/>
                </a:cxn>
                <a:cxn ang="0">
                  <a:pos x="csX816" y="csY816"/>
                </a:cxn>
                <a:cxn ang="0">
                  <a:pos x="csX817" y="csY817"/>
                </a:cxn>
                <a:cxn ang="0">
                  <a:pos x="csX818" y="csY818"/>
                </a:cxn>
                <a:cxn ang="0">
                  <a:pos x="csX819" y="csY819"/>
                </a:cxn>
                <a:cxn ang="0">
                  <a:pos x="csX820" y="csY820"/>
                </a:cxn>
                <a:cxn ang="0">
                  <a:pos x="csX821" y="csY821"/>
                </a:cxn>
                <a:cxn ang="0">
                  <a:pos x="csX822" y="csY822"/>
                </a:cxn>
                <a:cxn ang="0">
                  <a:pos x="csX823" y="csY823"/>
                </a:cxn>
                <a:cxn ang="0">
                  <a:pos x="csX824" y="csY824"/>
                </a:cxn>
                <a:cxn ang="0">
                  <a:pos x="csX825" y="csY825"/>
                </a:cxn>
                <a:cxn ang="0">
                  <a:pos x="csX826" y="csY826"/>
                </a:cxn>
                <a:cxn ang="0">
                  <a:pos x="csX827" y="csY827"/>
                </a:cxn>
                <a:cxn ang="0">
                  <a:pos x="csX828" y="csY828"/>
                </a:cxn>
                <a:cxn ang="0">
                  <a:pos x="csX829" y="csY829"/>
                </a:cxn>
                <a:cxn ang="0">
                  <a:pos x="csX830" y="csY830"/>
                </a:cxn>
                <a:cxn ang="0">
                  <a:pos x="csX831" y="csY831"/>
                </a:cxn>
                <a:cxn ang="0">
                  <a:pos x="csX832" y="csY832"/>
                </a:cxn>
                <a:cxn ang="0">
                  <a:pos x="csX833" y="csY833"/>
                </a:cxn>
                <a:cxn ang="0">
                  <a:pos x="csX834" y="csY834"/>
                </a:cxn>
                <a:cxn ang="0">
                  <a:pos x="csX835" y="csY835"/>
                </a:cxn>
                <a:cxn ang="0">
                  <a:pos x="csX836" y="csY836"/>
                </a:cxn>
                <a:cxn ang="0">
                  <a:pos x="csX837" y="csY837"/>
                </a:cxn>
                <a:cxn ang="0">
                  <a:pos x="csX838" y="csY838"/>
                </a:cxn>
                <a:cxn ang="0">
                  <a:pos x="csX839" y="csY839"/>
                </a:cxn>
                <a:cxn ang="0">
                  <a:pos x="csX840" y="csY840"/>
                </a:cxn>
                <a:cxn ang="0">
                  <a:pos x="csX841" y="csY841"/>
                </a:cxn>
                <a:cxn ang="0">
                  <a:pos x="csX842" y="csY842"/>
                </a:cxn>
                <a:cxn ang="0">
                  <a:pos x="csX843" y="csY843"/>
                </a:cxn>
                <a:cxn ang="0">
                  <a:pos x="csX844" y="csY844"/>
                </a:cxn>
                <a:cxn ang="0">
                  <a:pos x="csX845" y="csY845"/>
                </a:cxn>
                <a:cxn ang="0">
                  <a:pos x="csX846" y="csY846"/>
                </a:cxn>
                <a:cxn ang="0">
                  <a:pos x="csX847" y="csY847"/>
                </a:cxn>
                <a:cxn ang="0">
                  <a:pos x="csX848" y="csY848"/>
                </a:cxn>
                <a:cxn ang="0">
                  <a:pos x="csX849" y="csY849"/>
                </a:cxn>
                <a:cxn ang="0">
                  <a:pos x="csX850" y="csY850"/>
                </a:cxn>
                <a:cxn ang="0">
                  <a:pos x="csX851" y="csY851"/>
                </a:cxn>
                <a:cxn ang="0">
                  <a:pos x="csX852" y="csY852"/>
                </a:cxn>
                <a:cxn ang="0">
                  <a:pos x="csX853" y="csY853"/>
                </a:cxn>
                <a:cxn ang="0">
                  <a:pos x="csX854" y="csY854"/>
                </a:cxn>
                <a:cxn ang="0">
                  <a:pos x="csX855" y="csY855"/>
                </a:cxn>
                <a:cxn ang="0">
                  <a:pos x="csX856" y="csY856"/>
                </a:cxn>
                <a:cxn ang="0">
                  <a:pos x="csX857" y="csY857"/>
                </a:cxn>
                <a:cxn ang="0">
                  <a:pos x="csX858" y="csY858"/>
                </a:cxn>
                <a:cxn ang="0">
                  <a:pos x="csX859" y="csY859"/>
                </a:cxn>
                <a:cxn ang="0">
                  <a:pos x="csX860" y="csY860"/>
                </a:cxn>
                <a:cxn ang="0">
                  <a:pos x="csX861" y="csY861"/>
                </a:cxn>
                <a:cxn ang="0">
                  <a:pos x="csX862" y="csY862"/>
                </a:cxn>
                <a:cxn ang="0">
                  <a:pos x="csX863" y="csY863"/>
                </a:cxn>
                <a:cxn ang="0">
                  <a:pos x="csX864" y="csY864"/>
                </a:cxn>
                <a:cxn ang="0">
                  <a:pos x="csX865" y="csY865"/>
                </a:cxn>
                <a:cxn ang="0">
                  <a:pos x="csX866" y="csY866"/>
                </a:cxn>
                <a:cxn ang="0">
                  <a:pos x="csX867" y="csY867"/>
                </a:cxn>
                <a:cxn ang="0">
                  <a:pos x="csX868" y="csY868"/>
                </a:cxn>
                <a:cxn ang="0">
                  <a:pos x="csX869" y="csY869"/>
                </a:cxn>
                <a:cxn ang="0">
                  <a:pos x="csX870" y="csY870"/>
                </a:cxn>
                <a:cxn ang="0">
                  <a:pos x="csX871" y="csY871"/>
                </a:cxn>
                <a:cxn ang="0">
                  <a:pos x="csX872" y="csY872"/>
                </a:cxn>
                <a:cxn ang="0">
                  <a:pos x="csX873" y="csY873"/>
                </a:cxn>
                <a:cxn ang="0">
                  <a:pos x="csX874" y="csY874"/>
                </a:cxn>
                <a:cxn ang="0">
                  <a:pos x="csX875" y="csY875"/>
                </a:cxn>
                <a:cxn ang="0">
                  <a:pos x="csX876" y="csY876"/>
                </a:cxn>
                <a:cxn ang="0">
                  <a:pos x="csX877" y="csY877"/>
                </a:cxn>
                <a:cxn ang="0">
                  <a:pos x="csX878" y="csY878"/>
                </a:cxn>
                <a:cxn ang="0">
                  <a:pos x="csX879" y="csY879"/>
                </a:cxn>
                <a:cxn ang="0">
                  <a:pos x="csX880" y="csY880"/>
                </a:cxn>
                <a:cxn ang="0">
                  <a:pos x="csX881" y="csY881"/>
                </a:cxn>
                <a:cxn ang="0">
                  <a:pos x="csX882" y="csY882"/>
                </a:cxn>
                <a:cxn ang="0">
                  <a:pos x="csX883" y="csY883"/>
                </a:cxn>
                <a:cxn ang="0">
                  <a:pos x="csX884" y="csY884"/>
                </a:cxn>
                <a:cxn ang="0">
                  <a:pos x="csX885" y="csY885"/>
                </a:cxn>
                <a:cxn ang="0">
                  <a:pos x="csX886" y="csY886"/>
                </a:cxn>
                <a:cxn ang="0">
                  <a:pos x="csX887" y="csY887"/>
                </a:cxn>
                <a:cxn ang="0">
                  <a:pos x="csX888" y="csY888"/>
                </a:cxn>
                <a:cxn ang="0">
                  <a:pos x="csX889" y="csY889"/>
                </a:cxn>
                <a:cxn ang="0">
                  <a:pos x="csX890" y="csY890"/>
                </a:cxn>
                <a:cxn ang="0">
                  <a:pos x="csX891" y="csY891"/>
                </a:cxn>
                <a:cxn ang="0">
                  <a:pos x="csX892" y="csY892"/>
                </a:cxn>
                <a:cxn ang="0">
                  <a:pos x="csX893" y="csY893"/>
                </a:cxn>
                <a:cxn ang="0">
                  <a:pos x="csX894" y="csY894"/>
                </a:cxn>
                <a:cxn ang="0">
                  <a:pos x="csX895" y="csY895"/>
                </a:cxn>
                <a:cxn ang="0">
                  <a:pos x="csX896" y="csY896"/>
                </a:cxn>
                <a:cxn ang="0">
                  <a:pos x="csX897" y="csY897"/>
                </a:cxn>
                <a:cxn ang="0">
                  <a:pos x="csX898" y="csY898"/>
                </a:cxn>
                <a:cxn ang="0">
                  <a:pos x="csX899" y="csY899"/>
                </a:cxn>
                <a:cxn ang="0">
                  <a:pos x="csX900" y="csY900"/>
                </a:cxn>
                <a:cxn ang="0">
                  <a:pos x="csX901" y="csY901"/>
                </a:cxn>
                <a:cxn ang="0">
                  <a:pos x="csX902" y="csY902"/>
                </a:cxn>
                <a:cxn ang="0">
                  <a:pos x="csX903" y="csY903"/>
                </a:cxn>
                <a:cxn ang="0">
                  <a:pos x="csX904" y="csY904"/>
                </a:cxn>
                <a:cxn ang="0">
                  <a:pos x="csX905" y="csY905"/>
                </a:cxn>
                <a:cxn ang="0">
                  <a:pos x="csX906" y="csY906"/>
                </a:cxn>
                <a:cxn ang="0">
                  <a:pos x="csX907" y="csY907"/>
                </a:cxn>
                <a:cxn ang="0">
                  <a:pos x="csX908" y="csY908"/>
                </a:cxn>
                <a:cxn ang="0">
                  <a:pos x="csX909" y="csY909"/>
                </a:cxn>
                <a:cxn ang="0">
                  <a:pos x="csX910" y="csY910"/>
                </a:cxn>
                <a:cxn ang="0">
                  <a:pos x="csX911" y="csY911"/>
                </a:cxn>
                <a:cxn ang="0">
                  <a:pos x="csX912" y="csY912"/>
                </a:cxn>
                <a:cxn ang="0">
                  <a:pos x="csX913" y="csY913"/>
                </a:cxn>
                <a:cxn ang="0">
                  <a:pos x="csX914" y="csY914"/>
                </a:cxn>
                <a:cxn ang="0">
                  <a:pos x="csX915" y="csY915"/>
                </a:cxn>
                <a:cxn ang="0">
                  <a:pos x="csX916" y="csY916"/>
                </a:cxn>
                <a:cxn ang="0">
                  <a:pos x="csX917" y="csY917"/>
                </a:cxn>
                <a:cxn ang="0">
                  <a:pos x="csX918" y="csY918"/>
                </a:cxn>
                <a:cxn ang="0">
                  <a:pos x="csX919" y="csY919"/>
                </a:cxn>
                <a:cxn ang="0">
                  <a:pos x="csX920" y="csY920"/>
                </a:cxn>
                <a:cxn ang="0">
                  <a:pos x="csX921" y="csY921"/>
                </a:cxn>
                <a:cxn ang="0">
                  <a:pos x="csX922" y="csY922"/>
                </a:cxn>
                <a:cxn ang="0">
                  <a:pos x="csX923" y="csY923"/>
                </a:cxn>
                <a:cxn ang="0">
                  <a:pos x="csX924" y="csY924"/>
                </a:cxn>
                <a:cxn ang="0">
                  <a:pos x="csX925" y="csY925"/>
                </a:cxn>
                <a:cxn ang="0">
                  <a:pos x="csX926" y="csY926"/>
                </a:cxn>
                <a:cxn ang="0">
                  <a:pos x="csX927" y="csY927"/>
                </a:cxn>
                <a:cxn ang="0">
                  <a:pos x="csX928" y="csY928"/>
                </a:cxn>
                <a:cxn ang="0">
                  <a:pos x="csX929" y="csY929"/>
                </a:cxn>
                <a:cxn ang="0">
                  <a:pos x="csX930" y="csY930"/>
                </a:cxn>
                <a:cxn ang="0">
                  <a:pos x="csX931" y="csY931"/>
                </a:cxn>
                <a:cxn ang="0">
                  <a:pos x="csX932" y="csY932"/>
                </a:cxn>
                <a:cxn ang="0">
                  <a:pos x="csX933" y="csY933"/>
                </a:cxn>
                <a:cxn ang="0">
                  <a:pos x="csX934" y="csY934"/>
                </a:cxn>
                <a:cxn ang="0">
                  <a:pos x="csX935" y="csY935"/>
                </a:cxn>
                <a:cxn ang="0">
                  <a:pos x="csX936" y="csY936"/>
                </a:cxn>
                <a:cxn ang="0">
                  <a:pos x="csX937" y="csY937"/>
                </a:cxn>
                <a:cxn ang="0">
                  <a:pos x="csX938" y="csY938"/>
                </a:cxn>
                <a:cxn ang="0">
                  <a:pos x="csX939" y="csY939"/>
                </a:cxn>
                <a:cxn ang="0">
                  <a:pos x="csX940" y="csY940"/>
                </a:cxn>
                <a:cxn ang="0">
                  <a:pos x="csX941" y="csY941"/>
                </a:cxn>
                <a:cxn ang="0">
                  <a:pos x="csX942" y="csY942"/>
                </a:cxn>
                <a:cxn ang="0">
                  <a:pos x="csX943" y="csY943"/>
                </a:cxn>
                <a:cxn ang="0">
                  <a:pos x="csX944" y="csY944"/>
                </a:cxn>
                <a:cxn ang="0">
                  <a:pos x="csX945" y="csY945"/>
                </a:cxn>
                <a:cxn ang="0">
                  <a:pos x="csX946" y="csY946"/>
                </a:cxn>
                <a:cxn ang="0">
                  <a:pos x="csX947" y="csY947"/>
                </a:cxn>
                <a:cxn ang="0">
                  <a:pos x="csX948" y="csY948"/>
                </a:cxn>
                <a:cxn ang="0">
                  <a:pos x="csX949" y="csY949"/>
                </a:cxn>
                <a:cxn ang="0">
                  <a:pos x="csX950" y="csY950"/>
                </a:cxn>
                <a:cxn ang="0">
                  <a:pos x="csX951" y="csY951"/>
                </a:cxn>
                <a:cxn ang="0">
                  <a:pos x="csX952" y="csY952"/>
                </a:cxn>
                <a:cxn ang="0">
                  <a:pos x="csX953" y="csY953"/>
                </a:cxn>
                <a:cxn ang="0">
                  <a:pos x="csX954" y="csY954"/>
                </a:cxn>
                <a:cxn ang="0">
                  <a:pos x="csX955" y="csY955"/>
                </a:cxn>
                <a:cxn ang="0">
                  <a:pos x="csX956" y="csY956"/>
                </a:cxn>
                <a:cxn ang="0">
                  <a:pos x="csX957" y="csY957"/>
                </a:cxn>
                <a:cxn ang="0">
                  <a:pos x="csX958" y="csY958"/>
                </a:cxn>
                <a:cxn ang="0">
                  <a:pos x="csX959" y="csY959"/>
                </a:cxn>
                <a:cxn ang="0">
                  <a:pos x="csX960" y="csY960"/>
                </a:cxn>
                <a:cxn ang="0">
                  <a:pos x="csX961" y="csY961"/>
                </a:cxn>
                <a:cxn ang="0">
                  <a:pos x="csX962" y="csY962"/>
                </a:cxn>
                <a:cxn ang="0">
                  <a:pos x="csX963" y="csY963"/>
                </a:cxn>
                <a:cxn ang="0">
                  <a:pos x="csX964" y="csY964"/>
                </a:cxn>
                <a:cxn ang="0">
                  <a:pos x="csX965" y="csY965"/>
                </a:cxn>
                <a:cxn ang="0">
                  <a:pos x="csX966" y="csY966"/>
                </a:cxn>
                <a:cxn ang="0">
                  <a:pos x="csX967" y="csY967"/>
                </a:cxn>
                <a:cxn ang="0">
                  <a:pos x="csX968" y="csY968"/>
                </a:cxn>
                <a:cxn ang="0">
                  <a:pos x="csX969" y="csY969"/>
                </a:cxn>
                <a:cxn ang="0">
                  <a:pos x="csX970" y="csY970"/>
                </a:cxn>
                <a:cxn ang="0">
                  <a:pos x="csX971" y="csY971"/>
                </a:cxn>
                <a:cxn ang="0">
                  <a:pos x="csX972" y="csY972"/>
                </a:cxn>
                <a:cxn ang="0">
                  <a:pos x="csX973" y="csY973"/>
                </a:cxn>
                <a:cxn ang="0">
                  <a:pos x="csX974" y="csY974"/>
                </a:cxn>
                <a:cxn ang="0">
                  <a:pos x="csX975" y="csY975"/>
                </a:cxn>
                <a:cxn ang="0">
                  <a:pos x="csX976" y="csY976"/>
                </a:cxn>
                <a:cxn ang="0">
                  <a:pos x="csX977" y="csY977"/>
                </a:cxn>
                <a:cxn ang="0">
                  <a:pos x="csX978" y="csY978"/>
                </a:cxn>
                <a:cxn ang="0">
                  <a:pos x="csX979" y="csY979"/>
                </a:cxn>
                <a:cxn ang="0">
                  <a:pos x="csX980" y="csY980"/>
                </a:cxn>
                <a:cxn ang="0">
                  <a:pos x="csX981" y="csY981"/>
                </a:cxn>
                <a:cxn ang="0">
                  <a:pos x="csX982" y="csY982"/>
                </a:cxn>
                <a:cxn ang="0">
                  <a:pos x="csX983" y="csY983"/>
                </a:cxn>
                <a:cxn ang="0">
                  <a:pos x="csX984" y="csY984"/>
                </a:cxn>
                <a:cxn ang="0">
                  <a:pos x="csX985" y="csY985"/>
                </a:cxn>
                <a:cxn ang="0">
                  <a:pos x="csX986" y="csY986"/>
                </a:cxn>
                <a:cxn ang="0">
                  <a:pos x="csX987" y="csY987"/>
                </a:cxn>
                <a:cxn ang="0">
                  <a:pos x="csX988" y="csY988"/>
                </a:cxn>
                <a:cxn ang="0">
                  <a:pos x="csX989" y="csY989"/>
                </a:cxn>
                <a:cxn ang="0">
                  <a:pos x="csX990" y="csY990"/>
                </a:cxn>
                <a:cxn ang="0">
                  <a:pos x="csX991" y="csY991"/>
                </a:cxn>
                <a:cxn ang="0">
                  <a:pos x="csX992" y="csY992"/>
                </a:cxn>
                <a:cxn ang="0">
                  <a:pos x="csX993" y="csY993"/>
                </a:cxn>
                <a:cxn ang="0">
                  <a:pos x="csX994" y="csY994"/>
                </a:cxn>
                <a:cxn ang="0">
                  <a:pos x="csX995" y="csY995"/>
                </a:cxn>
                <a:cxn ang="0">
                  <a:pos x="csX996" y="csY996"/>
                </a:cxn>
                <a:cxn ang="0">
                  <a:pos x="csX997" y="csY997"/>
                </a:cxn>
                <a:cxn ang="0">
                  <a:pos x="csX998" y="csY998"/>
                </a:cxn>
                <a:cxn ang="0">
                  <a:pos x="csX999" y="csY999"/>
                </a:cxn>
                <a:cxn ang="0">
                  <a:pos x="csX1000" y="csY1000"/>
                </a:cxn>
                <a:cxn ang="0">
                  <a:pos x="csX1001" y="csY1001"/>
                </a:cxn>
                <a:cxn ang="0">
                  <a:pos x="csX1002" y="csY1002"/>
                </a:cxn>
                <a:cxn ang="0">
                  <a:pos x="csX1003" y="csY1003"/>
                </a:cxn>
                <a:cxn ang="0">
                  <a:pos x="csX1004" y="csY1004"/>
                </a:cxn>
                <a:cxn ang="0">
                  <a:pos x="csX1005" y="csY1005"/>
                </a:cxn>
                <a:cxn ang="0">
                  <a:pos x="csX1006" y="csY1006"/>
                </a:cxn>
                <a:cxn ang="0">
                  <a:pos x="csX1007" y="csY1007"/>
                </a:cxn>
                <a:cxn ang="0">
                  <a:pos x="csX1008" y="csY1008"/>
                </a:cxn>
                <a:cxn ang="0">
                  <a:pos x="csX1009" y="csY1009"/>
                </a:cxn>
                <a:cxn ang="0">
                  <a:pos x="csX1010" y="csY1010"/>
                </a:cxn>
                <a:cxn ang="0">
                  <a:pos x="csX1011" y="csY1011"/>
                </a:cxn>
                <a:cxn ang="0">
                  <a:pos x="csX1012" y="csY1012"/>
                </a:cxn>
                <a:cxn ang="0">
                  <a:pos x="csX1013" y="csY1013"/>
                </a:cxn>
                <a:cxn ang="0">
                  <a:pos x="csX1014" y="csY1014"/>
                </a:cxn>
                <a:cxn ang="0">
                  <a:pos x="csX1015" y="csY1015"/>
                </a:cxn>
                <a:cxn ang="0">
                  <a:pos x="csX1016" y="csY1016"/>
                </a:cxn>
                <a:cxn ang="0">
                  <a:pos x="csX1017" y="csY1017"/>
                </a:cxn>
                <a:cxn ang="0">
                  <a:pos x="csX1018" y="csY1018"/>
                </a:cxn>
                <a:cxn ang="0">
                  <a:pos x="csX1019" y="csY1019"/>
                </a:cxn>
                <a:cxn ang="0">
                  <a:pos x="csX1020" y="csY1020"/>
                </a:cxn>
                <a:cxn ang="0">
                  <a:pos x="csX1021" y="csY1021"/>
                </a:cxn>
                <a:cxn ang="0">
                  <a:pos x="csX1022" y="csY1022"/>
                </a:cxn>
              </a:cxnLst>
              <a:rect l="l" t="t" r="r" b="b"/>
              <a:pathLst>
                <a:path w="971873" h="971873">
                  <a:moveTo>
                    <a:pt x="0" y="294507"/>
                  </a:moveTo>
                  <a:lnTo>
                    <a:pt x="29451" y="294507"/>
                  </a:lnTo>
                  <a:lnTo>
                    <a:pt x="29451" y="265056"/>
                  </a:lnTo>
                  <a:lnTo>
                    <a:pt x="58901" y="265056"/>
                  </a:lnTo>
                  <a:lnTo>
                    <a:pt x="58901" y="294507"/>
                  </a:lnTo>
                  <a:lnTo>
                    <a:pt x="58901" y="323958"/>
                  </a:lnTo>
                  <a:lnTo>
                    <a:pt x="29451" y="323958"/>
                  </a:lnTo>
                  <a:lnTo>
                    <a:pt x="0" y="323958"/>
                  </a:lnTo>
                  <a:lnTo>
                    <a:pt x="0" y="294507"/>
                  </a:lnTo>
                  <a:moveTo>
                    <a:pt x="0" y="382859"/>
                  </a:moveTo>
                  <a:lnTo>
                    <a:pt x="29451" y="382859"/>
                  </a:lnTo>
                  <a:lnTo>
                    <a:pt x="29451" y="353409"/>
                  </a:lnTo>
                  <a:lnTo>
                    <a:pt x="58901" y="353409"/>
                  </a:lnTo>
                  <a:lnTo>
                    <a:pt x="58901" y="382859"/>
                  </a:lnTo>
                  <a:lnTo>
                    <a:pt x="58901" y="412310"/>
                  </a:lnTo>
                  <a:lnTo>
                    <a:pt x="29451" y="412310"/>
                  </a:lnTo>
                  <a:lnTo>
                    <a:pt x="0" y="412310"/>
                  </a:lnTo>
                  <a:lnTo>
                    <a:pt x="0" y="382859"/>
                  </a:lnTo>
                  <a:moveTo>
                    <a:pt x="0" y="441761"/>
                  </a:moveTo>
                  <a:lnTo>
                    <a:pt x="29451" y="441761"/>
                  </a:lnTo>
                  <a:lnTo>
                    <a:pt x="58901" y="441761"/>
                  </a:lnTo>
                  <a:lnTo>
                    <a:pt x="88352" y="441761"/>
                  </a:lnTo>
                  <a:lnTo>
                    <a:pt x="88352" y="471211"/>
                  </a:lnTo>
                  <a:lnTo>
                    <a:pt x="58901" y="471211"/>
                  </a:lnTo>
                  <a:lnTo>
                    <a:pt x="58901" y="500662"/>
                  </a:lnTo>
                  <a:lnTo>
                    <a:pt x="29451" y="500662"/>
                  </a:lnTo>
                  <a:lnTo>
                    <a:pt x="29451" y="471211"/>
                  </a:lnTo>
                  <a:lnTo>
                    <a:pt x="0" y="471211"/>
                  </a:lnTo>
                  <a:lnTo>
                    <a:pt x="0" y="441761"/>
                  </a:lnTo>
                  <a:moveTo>
                    <a:pt x="0" y="559563"/>
                  </a:moveTo>
                  <a:lnTo>
                    <a:pt x="29451" y="559563"/>
                  </a:lnTo>
                  <a:lnTo>
                    <a:pt x="29451" y="589014"/>
                  </a:lnTo>
                  <a:lnTo>
                    <a:pt x="29451" y="618465"/>
                  </a:lnTo>
                  <a:lnTo>
                    <a:pt x="58901" y="618465"/>
                  </a:lnTo>
                  <a:lnTo>
                    <a:pt x="88352" y="618465"/>
                  </a:lnTo>
                  <a:lnTo>
                    <a:pt x="88352" y="647916"/>
                  </a:lnTo>
                  <a:lnTo>
                    <a:pt x="58901" y="647916"/>
                  </a:lnTo>
                  <a:lnTo>
                    <a:pt x="29451" y="647916"/>
                  </a:lnTo>
                  <a:lnTo>
                    <a:pt x="29451" y="677366"/>
                  </a:lnTo>
                  <a:lnTo>
                    <a:pt x="29451" y="706817"/>
                  </a:lnTo>
                  <a:lnTo>
                    <a:pt x="58901" y="706817"/>
                  </a:lnTo>
                  <a:lnTo>
                    <a:pt x="88352" y="706817"/>
                  </a:lnTo>
                  <a:lnTo>
                    <a:pt x="88352" y="736268"/>
                  </a:lnTo>
                  <a:lnTo>
                    <a:pt x="58901" y="736268"/>
                  </a:lnTo>
                  <a:lnTo>
                    <a:pt x="29451" y="736268"/>
                  </a:lnTo>
                  <a:lnTo>
                    <a:pt x="0" y="736268"/>
                  </a:lnTo>
                  <a:lnTo>
                    <a:pt x="0" y="706817"/>
                  </a:lnTo>
                  <a:lnTo>
                    <a:pt x="0" y="677366"/>
                  </a:lnTo>
                  <a:lnTo>
                    <a:pt x="0" y="647916"/>
                  </a:lnTo>
                  <a:lnTo>
                    <a:pt x="0" y="618465"/>
                  </a:lnTo>
                  <a:lnTo>
                    <a:pt x="0" y="589014"/>
                  </a:lnTo>
                  <a:lnTo>
                    <a:pt x="0" y="559563"/>
                  </a:lnTo>
                  <a:moveTo>
                    <a:pt x="29451" y="530113"/>
                  </a:moveTo>
                  <a:lnTo>
                    <a:pt x="58901" y="530113"/>
                  </a:lnTo>
                  <a:lnTo>
                    <a:pt x="58901" y="559563"/>
                  </a:lnTo>
                  <a:lnTo>
                    <a:pt x="29451" y="559563"/>
                  </a:lnTo>
                  <a:lnTo>
                    <a:pt x="29451" y="530113"/>
                  </a:lnTo>
                  <a:moveTo>
                    <a:pt x="58901" y="323958"/>
                  </a:moveTo>
                  <a:lnTo>
                    <a:pt x="88352" y="323958"/>
                  </a:lnTo>
                  <a:lnTo>
                    <a:pt x="88352" y="294507"/>
                  </a:lnTo>
                  <a:lnTo>
                    <a:pt x="88352" y="265056"/>
                  </a:lnTo>
                  <a:lnTo>
                    <a:pt x="88352" y="235606"/>
                  </a:lnTo>
                  <a:lnTo>
                    <a:pt x="117803" y="235606"/>
                  </a:lnTo>
                  <a:lnTo>
                    <a:pt x="147254" y="235606"/>
                  </a:lnTo>
                  <a:lnTo>
                    <a:pt x="147254" y="265056"/>
                  </a:lnTo>
                  <a:lnTo>
                    <a:pt x="176704" y="265056"/>
                  </a:lnTo>
                  <a:lnTo>
                    <a:pt x="176704" y="294507"/>
                  </a:lnTo>
                  <a:lnTo>
                    <a:pt x="206155" y="294507"/>
                  </a:lnTo>
                  <a:lnTo>
                    <a:pt x="206155" y="323958"/>
                  </a:lnTo>
                  <a:lnTo>
                    <a:pt x="176704" y="323958"/>
                  </a:lnTo>
                  <a:lnTo>
                    <a:pt x="176704" y="353409"/>
                  </a:lnTo>
                  <a:lnTo>
                    <a:pt x="147254" y="353409"/>
                  </a:lnTo>
                  <a:lnTo>
                    <a:pt x="147254" y="323958"/>
                  </a:lnTo>
                  <a:lnTo>
                    <a:pt x="147254" y="294507"/>
                  </a:lnTo>
                  <a:lnTo>
                    <a:pt x="117803" y="294507"/>
                  </a:lnTo>
                  <a:lnTo>
                    <a:pt x="117803" y="323958"/>
                  </a:lnTo>
                  <a:lnTo>
                    <a:pt x="117803" y="353409"/>
                  </a:lnTo>
                  <a:lnTo>
                    <a:pt x="147254" y="353409"/>
                  </a:lnTo>
                  <a:lnTo>
                    <a:pt x="147254" y="382859"/>
                  </a:lnTo>
                  <a:lnTo>
                    <a:pt x="147254" y="412310"/>
                  </a:lnTo>
                  <a:lnTo>
                    <a:pt x="147254" y="441761"/>
                  </a:lnTo>
                  <a:lnTo>
                    <a:pt x="176704" y="441761"/>
                  </a:lnTo>
                  <a:lnTo>
                    <a:pt x="176704" y="471211"/>
                  </a:lnTo>
                  <a:lnTo>
                    <a:pt x="147254" y="471211"/>
                  </a:lnTo>
                  <a:lnTo>
                    <a:pt x="147254" y="500662"/>
                  </a:lnTo>
                  <a:lnTo>
                    <a:pt x="176704" y="500662"/>
                  </a:lnTo>
                  <a:lnTo>
                    <a:pt x="176704" y="530113"/>
                  </a:lnTo>
                  <a:lnTo>
                    <a:pt x="147254" y="530113"/>
                  </a:lnTo>
                  <a:lnTo>
                    <a:pt x="147254" y="559563"/>
                  </a:lnTo>
                  <a:lnTo>
                    <a:pt x="147254" y="589014"/>
                  </a:lnTo>
                  <a:lnTo>
                    <a:pt x="176704" y="589014"/>
                  </a:lnTo>
                  <a:lnTo>
                    <a:pt x="206155" y="589014"/>
                  </a:lnTo>
                  <a:lnTo>
                    <a:pt x="206155" y="618465"/>
                  </a:lnTo>
                  <a:lnTo>
                    <a:pt x="176704" y="618465"/>
                  </a:lnTo>
                  <a:lnTo>
                    <a:pt x="147254" y="618465"/>
                  </a:lnTo>
                  <a:lnTo>
                    <a:pt x="117803" y="618465"/>
                  </a:lnTo>
                  <a:lnTo>
                    <a:pt x="117803" y="589014"/>
                  </a:lnTo>
                  <a:lnTo>
                    <a:pt x="117803" y="559563"/>
                  </a:lnTo>
                  <a:lnTo>
                    <a:pt x="88352" y="559563"/>
                  </a:lnTo>
                  <a:lnTo>
                    <a:pt x="88352" y="530113"/>
                  </a:lnTo>
                  <a:lnTo>
                    <a:pt x="58901" y="530113"/>
                  </a:lnTo>
                  <a:lnTo>
                    <a:pt x="58901" y="500662"/>
                  </a:lnTo>
                  <a:lnTo>
                    <a:pt x="88352" y="500662"/>
                  </a:lnTo>
                  <a:lnTo>
                    <a:pt x="117803" y="500662"/>
                  </a:lnTo>
                  <a:lnTo>
                    <a:pt x="117803" y="471211"/>
                  </a:lnTo>
                  <a:lnTo>
                    <a:pt x="117803" y="441761"/>
                  </a:lnTo>
                  <a:lnTo>
                    <a:pt x="88352" y="441761"/>
                  </a:lnTo>
                  <a:lnTo>
                    <a:pt x="88352" y="412310"/>
                  </a:lnTo>
                  <a:lnTo>
                    <a:pt x="88352" y="382859"/>
                  </a:lnTo>
                  <a:lnTo>
                    <a:pt x="88352" y="353409"/>
                  </a:lnTo>
                  <a:lnTo>
                    <a:pt x="58901" y="353409"/>
                  </a:lnTo>
                  <a:lnTo>
                    <a:pt x="58901" y="323958"/>
                  </a:lnTo>
                  <a:moveTo>
                    <a:pt x="58901" y="559563"/>
                  </a:moveTo>
                  <a:lnTo>
                    <a:pt x="88352" y="559563"/>
                  </a:lnTo>
                  <a:lnTo>
                    <a:pt x="88352" y="589014"/>
                  </a:lnTo>
                  <a:lnTo>
                    <a:pt x="58901" y="589014"/>
                  </a:lnTo>
                  <a:lnTo>
                    <a:pt x="58901" y="559563"/>
                  </a:lnTo>
                  <a:moveTo>
                    <a:pt x="88352" y="647916"/>
                  </a:moveTo>
                  <a:lnTo>
                    <a:pt x="117803" y="647916"/>
                  </a:lnTo>
                  <a:lnTo>
                    <a:pt x="117803" y="677366"/>
                  </a:lnTo>
                  <a:lnTo>
                    <a:pt x="88352" y="677366"/>
                  </a:lnTo>
                  <a:lnTo>
                    <a:pt x="88352" y="647916"/>
                  </a:lnTo>
                  <a:moveTo>
                    <a:pt x="117803" y="677366"/>
                  </a:moveTo>
                  <a:lnTo>
                    <a:pt x="147254" y="677366"/>
                  </a:lnTo>
                  <a:lnTo>
                    <a:pt x="147254" y="706817"/>
                  </a:lnTo>
                  <a:lnTo>
                    <a:pt x="117803" y="706817"/>
                  </a:lnTo>
                  <a:lnTo>
                    <a:pt x="117803" y="677366"/>
                  </a:lnTo>
                  <a:moveTo>
                    <a:pt x="147254" y="647916"/>
                  </a:moveTo>
                  <a:lnTo>
                    <a:pt x="176704" y="647916"/>
                  </a:lnTo>
                  <a:lnTo>
                    <a:pt x="206155" y="647916"/>
                  </a:lnTo>
                  <a:lnTo>
                    <a:pt x="206155" y="618465"/>
                  </a:lnTo>
                  <a:lnTo>
                    <a:pt x="235606" y="618465"/>
                  </a:lnTo>
                  <a:lnTo>
                    <a:pt x="235606" y="589014"/>
                  </a:lnTo>
                  <a:lnTo>
                    <a:pt x="235606" y="559563"/>
                  </a:lnTo>
                  <a:lnTo>
                    <a:pt x="206155" y="559563"/>
                  </a:lnTo>
                  <a:lnTo>
                    <a:pt x="176704" y="559563"/>
                  </a:lnTo>
                  <a:lnTo>
                    <a:pt x="176704" y="530113"/>
                  </a:lnTo>
                  <a:lnTo>
                    <a:pt x="206155" y="530113"/>
                  </a:lnTo>
                  <a:lnTo>
                    <a:pt x="206155" y="500662"/>
                  </a:lnTo>
                  <a:lnTo>
                    <a:pt x="176704" y="500662"/>
                  </a:lnTo>
                  <a:lnTo>
                    <a:pt x="176704" y="471211"/>
                  </a:lnTo>
                  <a:lnTo>
                    <a:pt x="206155" y="471211"/>
                  </a:lnTo>
                  <a:lnTo>
                    <a:pt x="206155" y="441761"/>
                  </a:lnTo>
                  <a:lnTo>
                    <a:pt x="176704" y="441761"/>
                  </a:lnTo>
                  <a:lnTo>
                    <a:pt x="176704" y="412310"/>
                  </a:lnTo>
                  <a:lnTo>
                    <a:pt x="206155" y="412310"/>
                  </a:lnTo>
                  <a:lnTo>
                    <a:pt x="235606" y="412310"/>
                  </a:lnTo>
                  <a:lnTo>
                    <a:pt x="235606" y="441761"/>
                  </a:lnTo>
                  <a:lnTo>
                    <a:pt x="265056" y="441761"/>
                  </a:lnTo>
                  <a:lnTo>
                    <a:pt x="294507" y="441761"/>
                  </a:lnTo>
                  <a:lnTo>
                    <a:pt x="294507" y="471211"/>
                  </a:lnTo>
                  <a:lnTo>
                    <a:pt x="323958" y="471211"/>
                  </a:lnTo>
                  <a:lnTo>
                    <a:pt x="323958" y="441761"/>
                  </a:lnTo>
                  <a:lnTo>
                    <a:pt x="294507" y="441761"/>
                  </a:lnTo>
                  <a:lnTo>
                    <a:pt x="294507" y="412310"/>
                  </a:lnTo>
                  <a:lnTo>
                    <a:pt x="265056" y="412310"/>
                  </a:lnTo>
                  <a:lnTo>
                    <a:pt x="265056" y="382859"/>
                  </a:lnTo>
                  <a:lnTo>
                    <a:pt x="235606" y="382859"/>
                  </a:lnTo>
                  <a:lnTo>
                    <a:pt x="235606" y="353409"/>
                  </a:lnTo>
                  <a:lnTo>
                    <a:pt x="265056" y="353409"/>
                  </a:lnTo>
                  <a:lnTo>
                    <a:pt x="265056" y="323958"/>
                  </a:lnTo>
                  <a:lnTo>
                    <a:pt x="294507" y="323958"/>
                  </a:lnTo>
                  <a:lnTo>
                    <a:pt x="294507" y="294507"/>
                  </a:lnTo>
                  <a:lnTo>
                    <a:pt x="265056" y="294507"/>
                  </a:lnTo>
                  <a:lnTo>
                    <a:pt x="265056" y="323958"/>
                  </a:lnTo>
                  <a:lnTo>
                    <a:pt x="235606" y="323958"/>
                  </a:lnTo>
                  <a:lnTo>
                    <a:pt x="235606" y="294507"/>
                  </a:lnTo>
                  <a:lnTo>
                    <a:pt x="235606" y="265056"/>
                  </a:lnTo>
                  <a:lnTo>
                    <a:pt x="265056" y="265056"/>
                  </a:lnTo>
                  <a:lnTo>
                    <a:pt x="294507" y="265056"/>
                  </a:lnTo>
                  <a:lnTo>
                    <a:pt x="323958" y="265056"/>
                  </a:lnTo>
                  <a:lnTo>
                    <a:pt x="353409" y="265056"/>
                  </a:lnTo>
                  <a:lnTo>
                    <a:pt x="353409" y="294507"/>
                  </a:lnTo>
                  <a:lnTo>
                    <a:pt x="382859" y="294507"/>
                  </a:lnTo>
                  <a:lnTo>
                    <a:pt x="382859" y="265056"/>
                  </a:lnTo>
                  <a:lnTo>
                    <a:pt x="353409" y="265056"/>
                  </a:lnTo>
                  <a:lnTo>
                    <a:pt x="353409" y="235606"/>
                  </a:lnTo>
                  <a:lnTo>
                    <a:pt x="382859" y="235606"/>
                  </a:lnTo>
                  <a:lnTo>
                    <a:pt x="412310" y="235606"/>
                  </a:lnTo>
                  <a:lnTo>
                    <a:pt x="412310" y="265056"/>
                  </a:lnTo>
                  <a:lnTo>
                    <a:pt x="412310" y="294507"/>
                  </a:lnTo>
                  <a:lnTo>
                    <a:pt x="412310" y="323958"/>
                  </a:lnTo>
                  <a:lnTo>
                    <a:pt x="382859" y="323958"/>
                  </a:lnTo>
                  <a:lnTo>
                    <a:pt x="382859" y="353409"/>
                  </a:lnTo>
                  <a:lnTo>
                    <a:pt x="353409" y="353409"/>
                  </a:lnTo>
                  <a:lnTo>
                    <a:pt x="353409" y="323958"/>
                  </a:lnTo>
                  <a:lnTo>
                    <a:pt x="323958" y="323958"/>
                  </a:lnTo>
                  <a:lnTo>
                    <a:pt x="323958" y="353409"/>
                  </a:lnTo>
                  <a:lnTo>
                    <a:pt x="294507" y="353409"/>
                  </a:lnTo>
                  <a:lnTo>
                    <a:pt x="294507" y="382859"/>
                  </a:lnTo>
                  <a:lnTo>
                    <a:pt x="323958" y="382859"/>
                  </a:lnTo>
                  <a:lnTo>
                    <a:pt x="323958" y="412310"/>
                  </a:lnTo>
                  <a:lnTo>
                    <a:pt x="353409" y="412310"/>
                  </a:lnTo>
                  <a:lnTo>
                    <a:pt x="353409" y="441761"/>
                  </a:lnTo>
                  <a:lnTo>
                    <a:pt x="382859" y="441761"/>
                  </a:lnTo>
                  <a:lnTo>
                    <a:pt x="382859" y="471211"/>
                  </a:lnTo>
                  <a:lnTo>
                    <a:pt x="382859" y="500662"/>
                  </a:lnTo>
                  <a:lnTo>
                    <a:pt x="382859" y="530113"/>
                  </a:lnTo>
                  <a:lnTo>
                    <a:pt x="353409" y="530113"/>
                  </a:lnTo>
                  <a:lnTo>
                    <a:pt x="353409" y="500662"/>
                  </a:lnTo>
                  <a:lnTo>
                    <a:pt x="323958" y="500662"/>
                  </a:lnTo>
                  <a:lnTo>
                    <a:pt x="323958" y="530113"/>
                  </a:lnTo>
                  <a:lnTo>
                    <a:pt x="294507" y="530113"/>
                  </a:lnTo>
                  <a:lnTo>
                    <a:pt x="265056" y="530113"/>
                  </a:lnTo>
                  <a:lnTo>
                    <a:pt x="265056" y="500662"/>
                  </a:lnTo>
                  <a:lnTo>
                    <a:pt x="235606" y="500662"/>
                  </a:lnTo>
                  <a:lnTo>
                    <a:pt x="235606" y="530113"/>
                  </a:lnTo>
                  <a:lnTo>
                    <a:pt x="265056" y="530113"/>
                  </a:lnTo>
                  <a:lnTo>
                    <a:pt x="265056" y="559563"/>
                  </a:lnTo>
                  <a:lnTo>
                    <a:pt x="265056" y="589014"/>
                  </a:lnTo>
                  <a:lnTo>
                    <a:pt x="294507" y="589014"/>
                  </a:lnTo>
                  <a:lnTo>
                    <a:pt x="294507" y="618465"/>
                  </a:lnTo>
                  <a:lnTo>
                    <a:pt x="265056" y="618465"/>
                  </a:lnTo>
                  <a:lnTo>
                    <a:pt x="265056" y="647916"/>
                  </a:lnTo>
                  <a:lnTo>
                    <a:pt x="294507" y="647916"/>
                  </a:lnTo>
                  <a:lnTo>
                    <a:pt x="294507" y="677366"/>
                  </a:lnTo>
                  <a:lnTo>
                    <a:pt x="265056" y="677366"/>
                  </a:lnTo>
                  <a:lnTo>
                    <a:pt x="265056" y="706817"/>
                  </a:lnTo>
                  <a:lnTo>
                    <a:pt x="265056" y="736268"/>
                  </a:lnTo>
                  <a:lnTo>
                    <a:pt x="294507" y="736268"/>
                  </a:lnTo>
                  <a:lnTo>
                    <a:pt x="294507" y="706817"/>
                  </a:lnTo>
                  <a:lnTo>
                    <a:pt x="323958" y="706817"/>
                  </a:lnTo>
                  <a:lnTo>
                    <a:pt x="323958" y="736268"/>
                  </a:lnTo>
                  <a:lnTo>
                    <a:pt x="323958" y="765718"/>
                  </a:lnTo>
                  <a:lnTo>
                    <a:pt x="294507" y="765718"/>
                  </a:lnTo>
                  <a:lnTo>
                    <a:pt x="294507" y="795169"/>
                  </a:lnTo>
                  <a:lnTo>
                    <a:pt x="294507" y="824620"/>
                  </a:lnTo>
                  <a:lnTo>
                    <a:pt x="265056" y="824620"/>
                  </a:lnTo>
                  <a:lnTo>
                    <a:pt x="265056" y="795169"/>
                  </a:lnTo>
                  <a:lnTo>
                    <a:pt x="235606" y="795169"/>
                  </a:lnTo>
                  <a:lnTo>
                    <a:pt x="235606" y="765718"/>
                  </a:lnTo>
                  <a:lnTo>
                    <a:pt x="235606" y="736268"/>
                  </a:lnTo>
                  <a:lnTo>
                    <a:pt x="206155" y="736268"/>
                  </a:lnTo>
                  <a:lnTo>
                    <a:pt x="176704" y="736268"/>
                  </a:lnTo>
                  <a:lnTo>
                    <a:pt x="147254" y="736268"/>
                  </a:lnTo>
                  <a:lnTo>
                    <a:pt x="147254" y="706817"/>
                  </a:lnTo>
                  <a:lnTo>
                    <a:pt x="176704" y="706817"/>
                  </a:lnTo>
                  <a:lnTo>
                    <a:pt x="206155" y="706817"/>
                  </a:lnTo>
                  <a:lnTo>
                    <a:pt x="235606" y="706817"/>
                  </a:lnTo>
                  <a:lnTo>
                    <a:pt x="235606" y="677366"/>
                  </a:lnTo>
                  <a:lnTo>
                    <a:pt x="206155" y="677366"/>
                  </a:lnTo>
                  <a:lnTo>
                    <a:pt x="176704" y="677366"/>
                  </a:lnTo>
                  <a:lnTo>
                    <a:pt x="147254" y="677366"/>
                  </a:lnTo>
                  <a:lnTo>
                    <a:pt x="147254" y="647916"/>
                  </a:lnTo>
                  <a:moveTo>
                    <a:pt x="176704" y="235606"/>
                  </a:moveTo>
                  <a:lnTo>
                    <a:pt x="206155" y="235606"/>
                  </a:lnTo>
                  <a:lnTo>
                    <a:pt x="235606" y="235606"/>
                  </a:lnTo>
                  <a:lnTo>
                    <a:pt x="235606" y="265056"/>
                  </a:lnTo>
                  <a:lnTo>
                    <a:pt x="206155" y="265056"/>
                  </a:lnTo>
                  <a:lnTo>
                    <a:pt x="176704" y="265056"/>
                  </a:lnTo>
                  <a:lnTo>
                    <a:pt x="176704" y="235606"/>
                  </a:lnTo>
                  <a:moveTo>
                    <a:pt x="176704" y="353409"/>
                  </a:moveTo>
                  <a:lnTo>
                    <a:pt x="206155" y="353409"/>
                  </a:lnTo>
                  <a:lnTo>
                    <a:pt x="206155" y="382859"/>
                  </a:lnTo>
                  <a:lnTo>
                    <a:pt x="176704" y="382859"/>
                  </a:lnTo>
                  <a:lnTo>
                    <a:pt x="176704" y="353409"/>
                  </a:lnTo>
                  <a:moveTo>
                    <a:pt x="235606" y="58901"/>
                  </a:moveTo>
                  <a:lnTo>
                    <a:pt x="265056" y="58901"/>
                  </a:lnTo>
                  <a:lnTo>
                    <a:pt x="265056" y="88352"/>
                  </a:lnTo>
                  <a:lnTo>
                    <a:pt x="294507" y="88352"/>
                  </a:lnTo>
                  <a:lnTo>
                    <a:pt x="294507" y="58901"/>
                  </a:lnTo>
                  <a:lnTo>
                    <a:pt x="294507" y="29451"/>
                  </a:lnTo>
                  <a:lnTo>
                    <a:pt x="323958" y="29451"/>
                  </a:lnTo>
                  <a:lnTo>
                    <a:pt x="323958" y="0"/>
                  </a:lnTo>
                  <a:lnTo>
                    <a:pt x="353409" y="0"/>
                  </a:lnTo>
                  <a:lnTo>
                    <a:pt x="353409" y="29451"/>
                  </a:lnTo>
                  <a:lnTo>
                    <a:pt x="353409" y="58901"/>
                  </a:lnTo>
                  <a:lnTo>
                    <a:pt x="382859" y="58901"/>
                  </a:lnTo>
                  <a:lnTo>
                    <a:pt x="412310" y="58901"/>
                  </a:lnTo>
                  <a:lnTo>
                    <a:pt x="412310" y="29451"/>
                  </a:lnTo>
                  <a:lnTo>
                    <a:pt x="441761" y="29451"/>
                  </a:lnTo>
                  <a:lnTo>
                    <a:pt x="471211" y="29451"/>
                  </a:lnTo>
                  <a:lnTo>
                    <a:pt x="471211" y="0"/>
                  </a:lnTo>
                  <a:lnTo>
                    <a:pt x="500662" y="0"/>
                  </a:lnTo>
                  <a:lnTo>
                    <a:pt x="500662" y="29451"/>
                  </a:lnTo>
                  <a:lnTo>
                    <a:pt x="530113" y="29451"/>
                  </a:lnTo>
                  <a:lnTo>
                    <a:pt x="530113" y="58901"/>
                  </a:lnTo>
                  <a:lnTo>
                    <a:pt x="530113" y="88352"/>
                  </a:lnTo>
                  <a:lnTo>
                    <a:pt x="530113" y="117803"/>
                  </a:lnTo>
                  <a:lnTo>
                    <a:pt x="500662" y="117803"/>
                  </a:lnTo>
                  <a:lnTo>
                    <a:pt x="471211" y="117803"/>
                  </a:lnTo>
                  <a:lnTo>
                    <a:pt x="471211" y="147254"/>
                  </a:lnTo>
                  <a:lnTo>
                    <a:pt x="500662" y="147254"/>
                  </a:lnTo>
                  <a:lnTo>
                    <a:pt x="500662" y="176704"/>
                  </a:lnTo>
                  <a:lnTo>
                    <a:pt x="500662" y="206155"/>
                  </a:lnTo>
                  <a:lnTo>
                    <a:pt x="471211" y="206155"/>
                  </a:lnTo>
                  <a:lnTo>
                    <a:pt x="471211" y="176704"/>
                  </a:lnTo>
                  <a:lnTo>
                    <a:pt x="441761" y="176704"/>
                  </a:lnTo>
                  <a:lnTo>
                    <a:pt x="441761" y="147254"/>
                  </a:lnTo>
                  <a:lnTo>
                    <a:pt x="441761" y="117803"/>
                  </a:lnTo>
                  <a:lnTo>
                    <a:pt x="412310" y="117803"/>
                  </a:lnTo>
                  <a:lnTo>
                    <a:pt x="412310" y="147254"/>
                  </a:lnTo>
                  <a:lnTo>
                    <a:pt x="382859" y="147254"/>
                  </a:lnTo>
                  <a:lnTo>
                    <a:pt x="382859" y="117803"/>
                  </a:lnTo>
                  <a:lnTo>
                    <a:pt x="353409" y="117803"/>
                  </a:lnTo>
                  <a:lnTo>
                    <a:pt x="353409" y="88352"/>
                  </a:lnTo>
                  <a:lnTo>
                    <a:pt x="323958" y="88352"/>
                  </a:lnTo>
                  <a:lnTo>
                    <a:pt x="323958" y="117803"/>
                  </a:lnTo>
                  <a:lnTo>
                    <a:pt x="323958" y="147254"/>
                  </a:lnTo>
                  <a:lnTo>
                    <a:pt x="323958" y="176704"/>
                  </a:lnTo>
                  <a:lnTo>
                    <a:pt x="323958" y="206155"/>
                  </a:lnTo>
                  <a:lnTo>
                    <a:pt x="353409" y="206155"/>
                  </a:lnTo>
                  <a:lnTo>
                    <a:pt x="353409" y="235606"/>
                  </a:lnTo>
                  <a:lnTo>
                    <a:pt x="323958" y="235606"/>
                  </a:lnTo>
                  <a:lnTo>
                    <a:pt x="294507" y="235606"/>
                  </a:lnTo>
                  <a:lnTo>
                    <a:pt x="265056" y="235606"/>
                  </a:lnTo>
                  <a:lnTo>
                    <a:pt x="265056" y="206155"/>
                  </a:lnTo>
                  <a:lnTo>
                    <a:pt x="294507" y="206155"/>
                  </a:lnTo>
                  <a:lnTo>
                    <a:pt x="294507" y="176704"/>
                  </a:lnTo>
                  <a:lnTo>
                    <a:pt x="294507" y="147254"/>
                  </a:lnTo>
                  <a:lnTo>
                    <a:pt x="294507" y="117803"/>
                  </a:lnTo>
                  <a:lnTo>
                    <a:pt x="265056" y="117803"/>
                  </a:lnTo>
                  <a:lnTo>
                    <a:pt x="235606" y="117803"/>
                  </a:lnTo>
                  <a:lnTo>
                    <a:pt x="235606" y="88352"/>
                  </a:lnTo>
                  <a:lnTo>
                    <a:pt x="235606" y="58901"/>
                  </a:lnTo>
                  <a:moveTo>
                    <a:pt x="235606" y="176704"/>
                  </a:moveTo>
                  <a:lnTo>
                    <a:pt x="265056" y="176704"/>
                  </a:lnTo>
                  <a:lnTo>
                    <a:pt x="265056" y="206155"/>
                  </a:lnTo>
                  <a:lnTo>
                    <a:pt x="235606" y="206155"/>
                  </a:lnTo>
                  <a:lnTo>
                    <a:pt x="235606" y="176704"/>
                  </a:lnTo>
                  <a:moveTo>
                    <a:pt x="235606" y="824620"/>
                  </a:moveTo>
                  <a:lnTo>
                    <a:pt x="265056" y="824620"/>
                  </a:lnTo>
                  <a:lnTo>
                    <a:pt x="265056" y="854071"/>
                  </a:lnTo>
                  <a:lnTo>
                    <a:pt x="294507" y="854071"/>
                  </a:lnTo>
                  <a:lnTo>
                    <a:pt x="294507" y="883521"/>
                  </a:lnTo>
                  <a:lnTo>
                    <a:pt x="265056" y="883521"/>
                  </a:lnTo>
                  <a:lnTo>
                    <a:pt x="235606" y="883521"/>
                  </a:lnTo>
                  <a:lnTo>
                    <a:pt x="235606" y="854071"/>
                  </a:lnTo>
                  <a:lnTo>
                    <a:pt x="235606" y="824620"/>
                  </a:lnTo>
                  <a:moveTo>
                    <a:pt x="265056" y="0"/>
                  </a:moveTo>
                  <a:lnTo>
                    <a:pt x="294507" y="0"/>
                  </a:lnTo>
                  <a:lnTo>
                    <a:pt x="294507" y="29451"/>
                  </a:lnTo>
                  <a:lnTo>
                    <a:pt x="265056" y="29451"/>
                  </a:lnTo>
                  <a:lnTo>
                    <a:pt x="265056" y="0"/>
                  </a:lnTo>
                  <a:moveTo>
                    <a:pt x="265056" y="912972"/>
                  </a:moveTo>
                  <a:lnTo>
                    <a:pt x="294507" y="912972"/>
                  </a:lnTo>
                  <a:lnTo>
                    <a:pt x="294507" y="942423"/>
                  </a:lnTo>
                  <a:lnTo>
                    <a:pt x="323958" y="942423"/>
                  </a:lnTo>
                  <a:lnTo>
                    <a:pt x="323958" y="971873"/>
                  </a:lnTo>
                  <a:lnTo>
                    <a:pt x="294507" y="971873"/>
                  </a:lnTo>
                  <a:lnTo>
                    <a:pt x="265056" y="971873"/>
                  </a:lnTo>
                  <a:lnTo>
                    <a:pt x="265056" y="942423"/>
                  </a:lnTo>
                  <a:lnTo>
                    <a:pt x="265056" y="912972"/>
                  </a:lnTo>
                  <a:moveTo>
                    <a:pt x="294507" y="559563"/>
                  </a:moveTo>
                  <a:lnTo>
                    <a:pt x="323958" y="559563"/>
                  </a:lnTo>
                  <a:lnTo>
                    <a:pt x="323958" y="589014"/>
                  </a:lnTo>
                  <a:lnTo>
                    <a:pt x="294507" y="589014"/>
                  </a:lnTo>
                  <a:lnTo>
                    <a:pt x="294507" y="559563"/>
                  </a:lnTo>
                  <a:moveTo>
                    <a:pt x="294507" y="618465"/>
                  </a:moveTo>
                  <a:lnTo>
                    <a:pt x="323958" y="618465"/>
                  </a:lnTo>
                  <a:lnTo>
                    <a:pt x="353409" y="618465"/>
                  </a:lnTo>
                  <a:lnTo>
                    <a:pt x="353409" y="589014"/>
                  </a:lnTo>
                  <a:lnTo>
                    <a:pt x="353409" y="559563"/>
                  </a:lnTo>
                  <a:lnTo>
                    <a:pt x="382859" y="559563"/>
                  </a:lnTo>
                  <a:lnTo>
                    <a:pt x="382859" y="530113"/>
                  </a:lnTo>
                  <a:lnTo>
                    <a:pt x="412310" y="530113"/>
                  </a:lnTo>
                  <a:lnTo>
                    <a:pt x="412310" y="559563"/>
                  </a:lnTo>
                  <a:lnTo>
                    <a:pt x="412310" y="589014"/>
                  </a:lnTo>
                  <a:lnTo>
                    <a:pt x="412310" y="618465"/>
                  </a:lnTo>
                  <a:lnTo>
                    <a:pt x="382859" y="618465"/>
                  </a:lnTo>
                  <a:lnTo>
                    <a:pt x="382859" y="647916"/>
                  </a:lnTo>
                  <a:lnTo>
                    <a:pt x="412310" y="647916"/>
                  </a:lnTo>
                  <a:lnTo>
                    <a:pt x="412310" y="677366"/>
                  </a:lnTo>
                  <a:lnTo>
                    <a:pt x="441761" y="677366"/>
                  </a:lnTo>
                  <a:lnTo>
                    <a:pt x="471211" y="677366"/>
                  </a:lnTo>
                  <a:lnTo>
                    <a:pt x="500662" y="677366"/>
                  </a:lnTo>
                  <a:lnTo>
                    <a:pt x="530113" y="677366"/>
                  </a:lnTo>
                  <a:lnTo>
                    <a:pt x="530113" y="706817"/>
                  </a:lnTo>
                  <a:lnTo>
                    <a:pt x="500662" y="706817"/>
                  </a:lnTo>
                  <a:lnTo>
                    <a:pt x="471211" y="706817"/>
                  </a:lnTo>
                  <a:lnTo>
                    <a:pt x="441761" y="706817"/>
                  </a:lnTo>
                  <a:lnTo>
                    <a:pt x="441761" y="736268"/>
                  </a:lnTo>
                  <a:lnTo>
                    <a:pt x="441761" y="765718"/>
                  </a:lnTo>
                  <a:lnTo>
                    <a:pt x="471211" y="765718"/>
                  </a:lnTo>
                  <a:lnTo>
                    <a:pt x="471211" y="795169"/>
                  </a:lnTo>
                  <a:lnTo>
                    <a:pt x="441761" y="795169"/>
                  </a:lnTo>
                  <a:lnTo>
                    <a:pt x="441761" y="824620"/>
                  </a:lnTo>
                  <a:lnTo>
                    <a:pt x="471211" y="824620"/>
                  </a:lnTo>
                  <a:lnTo>
                    <a:pt x="471211" y="854071"/>
                  </a:lnTo>
                  <a:lnTo>
                    <a:pt x="441761" y="854071"/>
                  </a:lnTo>
                  <a:lnTo>
                    <a:pt x="441761" y="883521"/>
                  </a:lnTo>
                  <a:lnTo>
                    <a:pt x="471211" y="883521"/>
                  </a:lnTo>
                  <a:lnTo>
                    <a:pt x="471211" y="912972"/>
                  </a:lnTo>
                  <a:lnTo>
                    <a:pt x="441761" y="912972"/>
                  </a:lnTo>
                  <a:lnTo>
                    <a:pt x="441761" y="942423"/>
                  </a:lnTo>
                  <a:lnTo>
                    <a:pt x="471211" y="942423"/>
                  </a:lnTo>
                  <a:lnTo>
                    <a:pt x="471211" y="971873"/>
                  </a:lnTo>
                  <a:lnTo>
                    <a:pt x="441761" y="971873"/>
                  </a:lnTo>
                  <a:lnTo>
                    <a:pt x="412310" y="971873"/>
                  </a:lnTo>
                  <a:lnTo>
                    <a:pt x="382859" y="971873"/>
                  </a:lnTo>
                  <a:lnTo>
                    <a:pt x="353409" y="971873"/>
                  </a:lnTo>
                  <a:lnTo>
                    <a:pt x="353409" y="942423"/>
                  </a:lnTo>
                  <a:lnTo>
                    <a:pt x="353409" y="912972"/>
                  </a:lnTo>
                  <a:lnTo>
                    <a:pt x="323958" y="912972"/>
                  </a:lnTo>
                  <a:lnTo>
                    <a:pt x="294507" y="912972"/>
                  </a:lnTo>
                  <a:lnTo>
                    <a:pt x="294507" y="883521"/>
                  </a:lnTo>
                  <a:lnTo>
                    <a:pt x="323958" y="883521"/>
                  </a:lnTo>
                  <a:lnTo>
                    <a:pt x="353409" y="883521"/>
                  </a:lnTo>
                  <a:lnTo>
                    <a:pt x="382859" y="883521"/>
                  </a:lnTo>
                  <a:lnTo>
                    <a:pt x="382859" y="912972"/>
                  </a:lnTo>
                  <a:lnTo>
                    <a:pt x="412310" y="912972"/>
                  </a:lnTo>
                  <a:lnTo>
                    <a:pt x="412310" y="883521"/>
                  </a:lnTo>
                  <a:lnTo>
                    <a:pt x="412310" y="854071"/>
                  </a:lnTo>
                  <a:lnTo>
                    <a:pt x="382859" y="854071"/>
                  </a:lnTo>
                  <a:lnTo>
                    <a:pt x="353409" y="854071"/>
                  </a:lnTo>
                  <a:lnTo>
                    <a:pt x="323958" y="854071"/>
                  </a:lnTo>
                  <a:lnTo>
                    <a:pt x="323958" y="824620"/>
                  </a:lnTo>
                  <a:lnTo>
                    <a:pt x="353409" y="824620"/>
                  </a:lnTo>
                  <a:lnTo>
                    <a:pt x="382859" y="824620"/>
                  </a:lnTo>
                  <a:lnTo>
                    <a:pt x="412310" y="824620"/>
                  </a:lnTo>
                  <a:lnTo>
                    <a:pt x="412310" y="795169"/>
                  </a:lnTo>
                  <a:lnTo>
                    <a:pt x="382859" y="795169"/>
                  </a:lnTo>
                  <a:lnTo>
                    <a:pt x="382859" y="765718"/>
                  </a:lnTo>
                  <a:lnTo>
                    <a:pt x="353409" y="765718"/>
                  </a:lnTo>
                  <a:lnTo>
                    <a:pt x="353409" y="736268"/>
                  </a:lnTo>
                  <a:lnTo>
                    <a:pt x="353409" y="706817"/>
                  </a:lnTo>
                  <a:lnTo>
                    <a:pt x="382859" y="706817"/>
                  </a:lnTo>
                  <a:lnTo>
                    <a:pt x="382859" y="736268"/>
                  </a:lnTo>
                  <a:lnTo>
                    <a:pt x="412310" y="736268"/>
                  </a:lnTo>
                  <a:lnTo>
                    <a:pt x="412310" y="706817"/>
                  </a:lnTo>
                  <a:lnTo>
                    <a:pt x="382859" y="706817"/>
                  </a:lnTo>
                  <a:lnTo>
                    <a:pt x="382859" y="677366"/>
                  </a:lnTo>
                  <a:lnTo>
                    <a:pt x="353409" y="677366"/>
                  </a:lnTo>
                  <a:lnTo>
                    <a:pt x="353409" y="647916"/>
                  </a:lnTo>
                  <a:lnTo>
                    <a:pt x="323958" y="647916"/>
                  </a:lnTo>
                  <a:lnTo>
                    <a:pt x="294507" y="647916"/>
                  </a:lnTo>
                  <a:lnTo>
                    <a:pt x="294507" y="618465"/>
                  </a:lnTo>
                  <a:moveTo>
                    <a:pt x="323958" y="353409"/>
                  </a:moveTo>
                  <a:lnTo>
                    <a:pt x="353409" y="353409"/>
                  </a:lnTo>
                  <a:lnTo>
                    <a:pt x="353409" y="382859"/>
                  </a:lnTo>
                  <a:lnTo>
                    <a:pt x="323958" y="382859"/>
                  </a:lnTo>
                  <a:lnTo>
                    <a:pt x="323958" y="353409"/>
                  </a:lnTo>
                  <a:moveTo>
                    <a:pt x="323958" y="677366"/>
                  </a:moveTo>
                  <a:lnTo>
                    <a:pt x="353409" y="677366"/>
                  </a:lnTo>
                  <a:lnTo>
                    <a:pt x="353409" y="706817"/>
                  </a:lnTo>
                  <a:lnTo>
                    <a:pt x="323958" y="706817"/>
                  </a:lnTo>
                  <a:lnTo>
                    <a:pt x="323958" y="677366"/>
                  </a:lnTo>
                  <a:moveTo>
                    <a:pt x="323958" y="765718"/>
                  </a:moveTo>
                  <a:lnTo>
                    <a:pt x="353409" y="765718"/>
                  </a:lnTo>
                  <a:lnTo>
                    <a:pt x="353409" y="795169"/>
                  </a:lnTo>
                  <a:lnTo>
                    <a:pt x="323958" y="795169"/>
                  </a:lnTo>
                  <a:lnTo>
                    <a:pt x="323958" y="765718"/>
                  </a:lnTo>
                  <a:moveTo>
                    <a:pt x="353409" y="147254"/>
                  </a:moveTo>
                  <a:lnTo>
                    <a:pt x="382859" y="147254"/>
                  </a:lnTo>
                  <a:lnTo>
                    <a:pt x="382859" y="176704"/>
                  </a:lnTo>
                  <a:lnTo>
                    <a:pt x="382859" y="206155"/>
                  </a:lnTo>
                  <a:lnTo>
                    <a:pt x="353409" y="206155"/>
                  </a:lnTo>
                  <a:lnTo>
                    <a:pt x="353409" y="176704"/>
                  </a:lnTo>
                  <a:lnTo>
                    <a:pt x="353409" y="147254"/>
                  </a:lnTo>
                  <a:moveTo>
                    <a:pt x="382859" y="353409"/>
                  </a:moveTo>
                  <a:lnTo>
                    <a:pt x="412310" y="353409"/>
                  </a:lnTo>
                  <a:lnTo>
                    <a:pt x="441761" y="353409"/>
                  </a:lnTo>
                  <a:lnTo>
                    <a:pt x="441761" y="323958"/>
                  </a:lnTo>
                  <a:lnTo>
                    <a:pt x="441761" y="294507"/>
                  </a:lnTo>
                  <a:lnTo>
                    <a:pt x="471211" y="294507"/>
                  </a:lnTo>
                  <a:lnTo>
                    <a:pt x="471211" y="323958"/>
                  </a:lnTo>
                  <a:lnTo>
                    <a:pt x="500662" y="323958"/>
                  </a:lnTo>
                  <a:lnTo>
                    <a:pt x="530113" y="323958"/>
                  </a:lnTo>
                  <a:lnTo>
                    <a:pt x="530113" y="353409"/>
                  </a:lnTo>
                  <a:lnTo>
                    <a:pt x="500662" y="353409"/>
                  </a:lnTo>
                  <a:lnTo>
                    <a:pt x="500662" y="382859"/>
                  </a:lnTo>
                  <a:lnTo>
                    <a:pt x="500662" y="412310"/>
                  </a:lnTo>
                  <a:lnTo>
                    <a:pt x="500662" y="441761"/>
                  </a:lnTo>
                  <a:lnTo>
                    <a:pt x="471211" y="441761"/>
                  </a:lnTo>
                  <a:lnTo>
                    <a:pt x="471211" y="471211"/>
                  </a:lnTo>
                  <a:lnTo>
                    <a:pt x="441761" y="471211"/>
                  </a:lnTo>
                  <a:lnTo>
                    <a:pt x="441761" y="441761"/>
                  </a:lnTo>
                  <a:lnTo>
                    <a:pt x="412310" y="441761"/>
                  </a:lnTo>
                  <a:lnTo>
                    <a:pt x="382859" y="441761"/>
                  </a:lnTo>
                  <a:lnTo>
                    <a:pt x="382859" y="412310"/>
                  </a:lnTo>
                  <a:lnTo>
                    <a:pt x="382859" y="382859"/>
                  </a:lnTo>
                  <a:lnTo>
                    <a:pt x="382859" y="353409"/>
                  </a:lnTo>
                  <a:moveTo>
                    <a:pt x="412310" y="176704"/>
                  </a:moveTo>
                  <a:lnTo>
                    <a:pt x="441761" y="176704"/>
                  </a:lnTo>
                  <a:lnTo>
                    <a:pt x="441761" y="206155"/>
                  </a:lnTo>
                  <a:lnTo>
                    <a:pt x="412310" y="206155"/>
                  </a:lnTo>
                  <a:lnTo>
                    <a:pt x="412310" y="176704"/>
                  </a:lnTo>
                  <a:moveTo>
                    <a:pt x="412310" y="500662"/>
                  </a:moveTo>
                  <a:lnTo>
                    <a:pt x="441761" y="500662"/>
                  </a:lnTo>
                  <a:lnTo>
                    <a:pt x="441761" y="530113"/>
                  </a:lnTo>
                  <a:lnTo>
                    <a:pt x="412310" y="530113"/>
                  </a:lnTo>
                  <a:lnTo>
                    <a:pt x="412310" y="500662"/>
                  </a:lnTo>
                  <a:moveTo>
                    <a:pt x="412310" y="618465"/>
                  </a:moveTo>
                  <a:lnTo>
                    <a:pt x="441761" y="618465"/>
                  </a:lnTo>
                  <a:lnTo>
                    <a:pt x="441761" y="589014"/>
                  </a:lnTo>
                  <a:lnTo>
                    <a:pt x="471211" y="589014"/>
                  </a:lnTo>
                  <a:lnTo>
                    <a:pt x="471211" y="559563"/>
                  </a:lnTo>
                  <a:lnTo>
                    <a:pt x="500662" y="559563"/>
                  </a:lnTo>
                  <a:lnTo>
                    <a:pt x="500662" y="589014"/>
                  </a:lnTo>
                  <a:lnTo>
                    <a:pt x="530113" y="589014"/>
                  </a:lnTo>
                  <a:lnTo>
                    <a:pt x="530113" y="618465"/>
                  </a:lnTo>
                  <a:lnTo>
                    <a:pt x="500662" y="618465"/>
                  </a:lnTo>
                  <a:lnTo>
                    <a:pt x="500662" y="647916"/>
                  </a:lnTo>
                  <a:lnTo>
                    <a:pt x="471211" y="647916"/>
                  </a:lnTo>
                  <a:lnTo>
                    <a:pt x="441761" y="647916"/>
                  </a:lnTo>
                  <a:lnTo>
                    <a:pt x="412310" y="647916"/>
                  </a:lnTo>
                  <a:lnTo>
                    <a:pt x="412310" y="618465"/>
                  </a:lnTo>
                  <a:moveTo>
                    <a:pt x="471211" y="58901"/>
                  </a:moveTo>
                  <a:lnTo>
                    <a:pt x="471211" y="88352"/>
                  </a:lnTo>
                  <a:lnTo>
                    <a:pt x="500662" y="88352"/>
                  </a:lnTo>
                  <a:lnTo>
                    <a:pt x="500662" y="58901"/>
                  </a:lnTo>
                  <a:lnTo>
                    <a:pt x="471211" y="58901"/>
                  </a:lnTo>
                  <a:moveTo>
                    <a:pt x="441761" y="206155"/>
                  </a:moveTo>
                  <a:lnTo>
                    <a:pt x="471211" y="206155"/>
                  </a:lnTo>
                  <a:lnTo>
                    <a:pt x="471211" y="235606"/>
                  </a:lnTo>
                  <a:lnTo>
                    <a:pt x="500662" y="235606"/>
                  </a:lnTo>
                  <a:lnTo>
                    <a:pt x="500662" y="265056"/>
                  </a:lnTo>
                  <a:lnTo>
                    <a:pt x="530113" y="265056"/>
                  </a:lnTo>
                  <a:lnTo>
                    <a:pt x="559563" y="265056"/>
                  </a:lnTo>
                  <a:lnTo>
                    <a:pt x="559563" y="294507"/>
                  </a:lnTo>
                  <a:lnTo>
                    <a:pt x="559563" y="323958"/>
                  </a:lnTo>
                  <a:lnTo>
                    <a:pt x="530113" y="323958"/>
                  </a:lnTo>
                  <a:lnTo>
                    <a:pt x="530113" y="294507"/>
                  </a:lnTo>
                  <a:lnTo>
                    <a:pt x="500662" y="294507"/>
                  </a:lnTo>
                  <a:lnTo>
                    <a:pt x="471211" y="294507"/>
                  </a:lnTo>
                  <a:lnTo>
                    <a:pt x="471211" y="265056"/>
                  </a:lnTo>
                  <a:lnTo>
                    <a:pt x="441761" y="265056"/>
                  </a:lnTo>
                  <a:lnTo>
                    <a:pt x="441761" y="235606"/>
                  </a:lnTo>
                  <a:lnTo>
                    <a:pt x="441761" y="206155"/>
                  </a:lnTo>
                  <a:moveTo>
                    <a:pt x="441761" y="530113"/>
                  </a:moveTo>
                  <a:lnTo>
                    <a:pt x="471211" y="530113"/>
                  </a:lnTo>
                  <a:lnTo>
                    <a:pt x="471211" y="559563"/>
                  </a:lnTo>
                  <a:lnTo>
                    <a:pt x="441761" y="559563"/>
                  </a:lnTo>
                  <a:lnTo>
                    <a:pt x="441761" y="530113"/>
                  </a:lnTo>
                  <a:moveTo>
                    <a:pt x="471211" y="500662"/>
                  </a:moveTo>
                  <a:lnTo>
                    <a:pt x="500662" y="500662"/>
                  </a:lnTo>
                  <a:lnTo>
                    <a:pt x="500662" y="530113"/>
                  </a:lnTo>
                  <a:lnTo>
                    <a:pt x="471211" y="530113"/>
                  </a:lnTo>
                  <a:lnTo>
                    <a:pt x="471211" y="500662"/>
                  </a:lnTo>
                  <a:moveTo>
                    <a:pt x="471211" y="736268"/>
                  </a:moveTo>
                  <a:lnTo>
                    <a:pt x="500662" y="736268"/>
                  </a:lnTo>
                  <a:lnTo>
                    <a:pt x="500662" y="765718"/>
                  </a:lnTo>
                  <a:lnTo>
                    <a:pt x="471211" y="765718"/>
                  </a:lnTo>
                  <a:lnTo>
                    <a:pt x="471211" y="736268"/>
                  </a:lnTo>
                  <a:moveTo>
                    <a:pt x="471211" y="795169"/>
                  </a:moveTo>
                  <a:lnTo>
                    <a:pt x="500662" y="795169"/>
                  </a:lnTo>
                  <a:lnTo>
                    <a:pt x="500662" y="824620"/>
                  </a:lnTo>
                  <a:lnTo>
                    <a:pt x="471211" y="824620"/>
                  </a:lnTo>
                  <a:lnTo>
                    <a:pt x="471211" y="795169"/>
                  </a:lnTo>
                  <a:moveTo>
                    <a:pt x="500662" y="441761"/>
                  </a:moveTo>
                  <a:lnTo>
                    <a:pt x="530113" y="441761"/>
                  </a:lnTo>
                  <a:lnTo>
                    <a:pt x="530113" y="412310"/>
                  </a:lnTo>
                  <a:lnTo>
                    <a:pt x="559563" y="412310"/>
                  </a:lnTo>
                  <a:lnTo>
                    <a:pt x="559563" y="382859"/>
                  </a:lnTo>
                  <a:lnTo>
                    <a:pt x="530113" y="382859"/>
                  </a:lnTo>
                  <a:lnTo>
                    <a:pt x="530113" y="353409"/>
                  </a:lnTo>
                  <a:lnTo>
                    <a:pt x="559563" y="353409"/>
                  </a:lnTo>
                  <a:lnTo>
                    <a:pt x="589014" y="353409"/>
                  </a:lnTo>
                  <a:lnTo>
                    <a:pt x="589014" y="323958"/>
                  </a:lnTo>
                  <a:lnTo>
                    <a:pt x="589014" y="294507"/>
                  </a:lnTo>
                  <a:lnTo>
                    <a:pt x="618465" y="294507"/>
                  </a:lnTo>
                  <a:lnTo>
                    <a:pt x="647916" y="294507"/>
                  </a:lnTo>
                  <a:lnTo>
                    <a:pt x="647916" y="323958"/>
                  </a:lnTo>
                  <a:lnTo>
                    <a:pt x="618465" y="323958"/>
                  </a:lnTo>
                  <a:lnTo>
                    <a:pt x="618465" y="353409"/>
                  </a:lnTo>
                  <a:lnTo>
                    <a:pt x="647916" y="353409"/>
                  </a:lnTo>
                  <a:lnTo>
                    <a:pt x="677366" y="353409"/>
                  </a:lnTo>
                  <a:lnTo>
                    <a:pt x="677366" y="382859"/>
                  </a:lnTo>
                  <a:lnTo>
                    <a:pt x="706817" y="382859"/>
                  </a:lnTo>
                  <a:lnTo>
                    <a:pt x="706817" y="353409"/>
                  </a:lnTo>
                  <a:lnTo>
                    <a:pt x="736268" y="353409"/>
                  </a:lnTo>
                  <a:lnTo>
                    <a:pt x="736268" y="382859"/>
                  </a:lnTo>
                  <a:lnTo>
                    <a:pt x="765718" y="382859"/>
                  </a:lnTo>
                  <a:lnTo>
                    <a:pt x="765718" y="412310"/>
                  </a:lnTo>
                  <a:lnTo>
                    <a:pt x="736268" y="412310"/>
                  </a:lnTo>
                  <a:lnTo>
                    <a:pt x="706817" y="412310"/>
                  </a:lnTo>
                  <a:lnTo>
                    <a:pt x="677366" y="412310"/>
                  </a:lnTo>
                  <a:lnTo>
                    <a:pt x="647916" y="412310"/>
                  </a:lnTo>
                  <a:lnTo>
                    <a:pt x="618465" y="412310"/>
                  </a:lnTo>
                  <a:lnTo>
                    <a:pt x="618465" y="382859"/>
                  </a:lnTo>
                  <a:lnTo>
                    <a:pt x="589014" y="382859"/>
                  </a:lnTo>
                  <a:lnTo>
                    <a:pt x="589014" y="412310"/>
                  </a:lnTo>
                  <a:lnTo>
                    <a:pt x="618465" y="412310"/>
                  </a:lnTo>
                  <a:lnTo>
                    <a:pt x="618465" y="441761"/>
                  </a:lnTo>
                  <a:lnTo>
                    <a:pt x="589014" y="441761"/>
                  </a:lnTo>
                  <a:lnTo>
                    <a:pt x="559563" y="441761"/>
                  </a:lnTo>
                  <a:lnTo>
                    <a:pt x="559563" y="471211"/>
                  </a:lnTo>
                  <a:lnTo>
                    <a:pt x="530113" y="471211"/>
                  </a:lnTo>
                  <a:lnTo>
                    <a:pt x="500662" y="471211"/>
                  </a:lnTo>
                  <a:lnTo>
                    <a:pt x="500662" y="441761"/>
                  </a:lnTo>
                  <a:moveTo>
                    <a:pt x="500662" y="530113"/>
                  </a:moveTo>
                  <a:lnTo>
                    <a:pt x="530113" y="530113"/>
                  </a:lnTo>
                  <a:lnTo>
                    <a:pt x="530113" y="500662"/>
                  </a:lnTo>
                  <a:lnTo>
                    <a:pt x="559563" y="500662"/>
                  </a:lnTo>
                  <a:lnTo>
                    <a:pt x="559563" y="530113"/>
                  </a:lnTo>
                  <a:lnTo>
                    <a:pt x="559563" y="559563"/>
                  </a:lnTo>
                  <a:lnTo>
                    <a:pt x="589014" y="559563"/>
                  </a:lnTo>
                  <a:lnTo>
                    <a:pt x="618465" y="559563"/>
                  </a:lnTo>
                  <a:lnTo>
                    <a:pt x="618465" y="589014"/>
                  </a:lnTo>
                  <a:lnTo>
                    <a:pt x="647916" y="589014"/>
                  </a:lnTo>
                  <a:lnTo>
                    <a:pt x="647916" y="618465"/>
                  </a:lnTo>
                  <a:lnTo>
                    <a:pt x="677366" y="618465"/>
                  </a:lnTo>
                  <a:lnTo>
                    <a:pt x="677366" y="647916"/>
                  </a:lnTo>
                  <a:lnTo>
                    <a:pt x="706817" y="647916"/>
                  </a:lnTo>
                  <a:lnTo>
                    <a:pt x="706817" y="677366"/>
                  </a:lnTo>
                  <a:lnTo>
                    <a:pt x="736268" y="677366"/>
                  </a:lnTo>
                  <a:lnTo>
                    <a:pt x="736268" y="706817"/>
                  </a:lnTo>
                  <a:lnTo>
                    <a:pt x="765718" y="706817"/>
                  </a:lnTo>
                  <a:lnTo>
                    <a:pt x="795169" y="706817"/>
                  </a:lnTo>
                  <a:lnTo>
                    <a:pt x="795169" y="677366"/>
                  </a:lnTo>
                  <a:lnTo>
                    <a:pt x="765718" y="677366"/>
                  </a:lnTo>
                  <a:lnTo>
                    <a:pt x="765718" y="647916"/>
                  </a:lnTo>
                  <a:lnTo>
                    <a:pt x="765718" y="618465"/>
                  </a:lnTo>
                  <a:lnTo>
                    <a:pt x="765718" y="589014"/>
                  </a:lnTo>
                  <a:lnTo>
                    <a:pt x="795169" y="589014"/>
                  </a:lnTo>
                  <a:lnTo>
                    <a:pt x="795169" y="559563"/>
                  </a:lnTo>
                  <a:lnTo>
                    <a:pt x="795169" y="530113"/>
                  </a:lnTo>
                  <a:lnTo>
                    <a:pt x="795169" y="500662"/>
                  </a:lnTo>
                  <a:lnTo>
                    <a:pt x="765718" y="500662"/>
                  </a:lnTo>
                  <a:lnTo>
                    <a:pt x="736268" y="500662"/>
                  </a:lnTo>
                  <a:lnTo>
                    <a:pt x="736268" y="471211"/>
                  </a:lnTo>
                  <a:lnTo>
                    <a:pt x="765718" y="471211"/>
                  </a:lnTo>
                  <a:lnTo>
                    <a:pt x="795169" y="471211"/>
                  </a:lnTo>
                  <a:lnTo>
                    <a:pt x="824620" y="471211"/>
                  </a:lnTo>
                  <a:lnTo>
                    <a:pt x="824620" y="500662"/>
                  </a:lnTo>
                  <a:lnTo>
                    <a:pt x="854071" y="500662"/>
                  </a:lnTo>
                  <a:lnTo>
                    <a:pt x="854071" y="471211"/>
                  </a:lnTo>
                  <a:lnTo>
                    <a:pt x="883521" y="471211"/>
                  </a:lnTo>
                  <a:lnTo>
                    <a:pt x="883521" y="441761"/>
                  </a:lnTo>
                  <a:lnTo>
                    <a:pt x="912972" y="441761"/>
                  </a:lnTo>
                  <a:lnTo>
                    <a:pt x="942423" y="441761"/>
                  </a:lnTo>
                  <a:lnTo>
                    <a:pt x="942423" y="471211"/>
                  </a:lnTo>
                  <a:lnTo>
                    <a:pt x="912972" y="471211"/>
                  </a:lnTo>
                  <a:lnTo>
                    <a:pt x="912972" y="500662"/>
                  </a:lnTo>
                  <a:lnTo>
                    <a:pt x="883521" y="500662"/>
                  </a:lnTo>
                  <a:lnTo>
                    <a:pt x="883521" y="530113"/>
                  </a:lnTo>
                  <a:lnTo>
                    <a:pt x="912972" y="530113"/>
                  </a:lnTo>
                  <a:lnTo>
                    <a:pt x="912972" y="559563"/>
                  </a:lnTo>
                  <a:lnTo>
                    <a:pt x="912972" y="589014"/>
                  </a:lnTo>
                  <a:lnTo>
                    <a:pt x="883521" y="589014"/>
                  </a:lnTo>
                  <a:lnTo>
                    <a:pt x="883521" y="618465"/>
                  </a:lnTo>
                  <a:lnTo>
                    <a:pt x="854071" y="618465"/>
                  </a:lnTo>
                  <a:lnTo>
                    <a:pt x="854071" y="589014"/>
                  </a:lnTo>
                  <a:lnTo>
                    <a:pt x="824620" y="589014"/>
                  </a:lnTo>
                  <a:lnTo>
                    <a:pt x="824620" y="618465"/>
                  </a:lnTo>
                  <a:lnTo>
                    <a:pt x="795169" y="618465"/>
                  </a:lnTo>
                  <a:lnTo>
                    <a:pt x="795169" y="647916"/>
                  </a:lnTo>
                  <a:lnTo>
                    <a:pt x="824620" y="647916"/>
                  </a:lnTo>
                  <a:lnTo>
                    <a:pt x="824620" y="677366"/>
                  </a:lnTo>
                  <a:lnTo>
                    <a:pt x="854071" y="677366"/>
                  </a:lnTo>
                  <a:lnTo>
                    <a:pt x="854071" y="706817"/>
                  </a:lnTo>
                  <a:lnTo>
                    <a:pt x="854071" y="736268"/>
                  </a:lnTo>
                  <a:lnTo>
                    <a:pt x="883521" y="736268"/>
                  </a:lnTo>
                  <a:lnTo>
                    <a:pt x="883521" y="765718"/>
                  </a:lnTo>
                  <a:lnTo>
                    <a:pt x="883521" y="795169"/>
                  </a:lnTo>
                  <a:lnTo>
                    <a:pt x="912972" y="795169"/>
                  </a:lnTo>
                  <a:lnTo>
                    <a:pt x="942423" y="795169"/>
                  </a:lnTo>
                  <a:lnTo>
                    <a:pt x="942423" y="824620"/>
                  </a:lnTo>
                  <a:lnTo>
                    <a:pt x="942423" y="854071"/>
                  </a:lnTo>
                  <a:lnTo>
                    <a:pt x="942423" y="883521"/>
                  </a:lnTo>
                  <a:lnTo>
                    <a:pt x="971873" y="883521"/>
                  </a:lnTo>
                  <a:lnTo>
                    <a:pt x="971873" y="912972"/>
                  </a:lnTo>
                  <a:lnTo>
                    <a:pt x="971873" y="942423"/>
                  </a:lnTo>
                  <a:lnTo>
                    <a:pt x="942423" y="942423"/>
                  </a:lnTo>
                  <a:lnTo>
                    <a:pt x="912972" y="942423"/>
                  </a:lnTo>
                  <a:lnTo>
                    <a:pt x="912972" y="912972"/>
                  </a:lnTo>
                  <a:lnTo>
                    <a:pt x="912972" y="883521"/>
                  </a:lnTo>
                  <a:lnTo>
                    <a:pt x="912972" y="854071"/>
                  </a:lnTo>
                  <a:lnTo>
                    <a:pt x="912972" y="824620"/>
                  </a:lnTo>
                  <a:lnTo>
                    <a:pt x="883521" y="824620"/>
                  </a:lnTo>
                  <a:lnTo>
                    <a:pt x="883521" y="854071"/>
                  </a:lnTo>
                  <a:lnTo>
                    <a:pt x="854071" y="854071"/>
                  </a:lnTo>
                  <a:lnTo>
                    <a:pt x="824620" y="854071"/>
                  </a:lnTo>
                  <a:lnTo>
                    <a:pt x="824620" y="883521"/>
                  </a:lnTo>
                  <a:lnTo>
                    <a:pt x="795169" y="883521"/>
                  </a:lnTo>
                  <a:lnTo>
                    <a:pt x="795169" y="854071"/>
                  </a:lnTo>
                  <a:lnTo>
                    <a:pt x="765718" y="854071"/>
                  </a:lnTo>
                  <a:lnTo>
                    <a:pt x="765718" y="883521"/>
                  </a:lnTo>
                  <a:lnTo>
                    <a:pt x="736268" y="883521"/>
                  </a:lnTo>
                  <a:lnTo>
                    <a:pt x="706817" y="883521"/>
                  </a:lnTo>
                  <a:lnTo>
                    <a:pt x="677366" y="883521"/>
                  </a:lnTo>
                  <a:lnTo>
                    <a:pt x="647916" y="883521"/>
                  </a:lnTo>
                  <a:lnTo>
                    <a:pt x="618465" y="883521"/>
                  </a:lnTo>
                  <a:lnTo>
                    <a:pt x="618465" y="912972"/>
                  </a:lnTo>
                  <a:lnTo>
                    <a:pt x="589014" y="912972"/>
                  </a:lnTo>
                  <a:lnTo>
                    <a:pt x="589014" y="883521"/>
                  </a:lnTo>
                  <a:lnTo>
                    <a:pt x="589014" y="854071"/>
                  </a:lnTo>
                  <a:lnTo>
                    <a:pt x="618465" y="854071"/>
                  </a:lnTo>
                  <a:lnTo>
                    <a:pt x="618465" y="824620"/>
                  </a:lnTo>
                  <a:lnTo>
                    <a:pt x="618465" y="795169"/>
                  </a:lnTo>
                  <a:lnTo>
                    <a:pt x="647916" y="795169"/>
                  </a:lnTo>
                  <a:lnTo>
                    <a:pt x="677366" y="795169"/>
                  </a:lnTo>
                  <a:lnTo>
                    <a:pt x="677366" y="824620"/>
                  </a:lnTo>
                  <a:lnTo>
                    <a:pt x="706817" y="824620"/>
                  </a:lnTo>
                  <a:lnTo>
                    <a:pt x="706817" y="795169"/>
                  </a:lnTo>
                  <a:lnTo>
                    <a:pt x="677366" y="795169"/>
                  </a:lnTo>
                  <a:lnTo>
                    <a:pt x="677366" y="765718"/>
                  </a:lnTo>
                  <a:lnTo>
                    <a:pt x="647916" y="765718"/>
                  </a:lnTo>
                  <a:lnTo>
                    <a:pt x="618465" y="765718"/>
                  </a:lnTo>
                  <a:lnTo>
                    <a:pt x="589014" y="765718"/>
                  </a:lnTo>
                  <a:lnTo>
                    <a:pt x="589014" y="736268"/>
                  </a:lnTo>
                  <a:lnTo>
                    <a:pt x="589014" y="706817"/>
                  </a:lnTo>
                  <a:lnTo>
                    <a:pt x="559563" y="706817"/>
                  </a:lnTo>
                  <a:lnTo>
                    <a:pt x="559563" y="677366"/>
                  </a:lnTo>
                  <a:lnTo>
                    <a:pt x="589014" y="677366"/>
                  </a:lnTo>
                  <a:lnTo>
                    <a:pt x="589014" y="647916"/>
                  </a:lnTo>
                  <a:lnTo>
                    <a:pt x="618465" y="647916"/>
                  </a:lnTo>
                  <a:lnTo>
                    <a:pt x="618465" y="618465"/>
                  </a:lnTo>
                  <a:lnTo>
                    <a:pt x="589014" y="618465"/>
                  </a:lnTo>
                  <a:lnTo>
                    <a:pt x="589014" y="589014"/>
                  </a:lnTo>
                  <a:lnTo>
                    <a:pt x="559563" y="589014"/>
                  </a:lnTo>
                  <a:lnTo>
                    <a:pt x="530113" y="589014"/>
                  </a:lnTo>
                  <a:lnTo>
                    <a:pt x="530113" y="559563"/>
                  </a:lnTo>
                  <a:lnTo>
                    <a:pt x="500662" y="559563"/>
                  </a:lnTo>
                  <a:lnTo>
                    <a:pt x="500662" y="530113"/>
                  </a:lnTo>
                  <a:moveTo>
                    <a:pt x="500662" y="765718"/>
                  </a:moveTo>
                  <a:lnTo>
                    <a:pt x="530113" y="765718"/>
                  </a:lnTo>
                  <a:lnTo>
                    <a:pt x="559563" y="765718"/>
                  </a:lnTo>
                  <a:lnTo>
                    <a:pt x="559563" y="795169"/>
                  </a:lnTo>
                  <a:lnTo>
                    <a:pt x="530113" y="795169"/>
                  </a:lnTo>
                  <a:lnTo>
                    <a:pt x="500662" y="795169"/>
                  </a:lnTo>
                  <a:lnTo>
                    <a:pt x="500662" y="765718"/>
                  </a:lnTo>
                  <a:moveTo>
                    <a:pt x="500662" y="824620"/>
                  </a:moveTo>
                  <a:lnTo>
                    <a:pt x="530113" y="824620"/>
                  </a:lnTo>
                  <a:lnTo>
                    <a:pt x="559563" y="824620"/>
                  </a:lnTo>
                  <a:lnTo>
                    <a:pt x="559563" y="795169"/>
                  </a:lnTo>
                  <a:lnTo>
                    <a:pt x="589014" y="795169"/>
                  </a:lnTo>
                  <a:lnTo>
                    <a:pt x="589014" y="824620"/>
                  </a:lnTo>
                  <a:lnTo>
                    <a:pt x="589014" y="854071"/>
                  </a:lnTo>
                  <a:lnTo>
                    <a:pt x="559563" y="854071"/>
                  </a:lnTo>
                  <a:lnTo>
                    <a:pt x="530113" y="854071"/>
                  </a:lnTo>
                  <a:lnTo>
                    <a:pt x="530113" y="883521"/>
                  </a:lnTo>
                  <a:lnTo>
                    <a:pt x="530113" y="912972"/>
                  </a:lnTo>
                  <a:lnTo>
                    <a:pt x="559563" y="912972"/>
                  </a:lnTo>
                  <a:lnTo>
                    <a:pt x="589014" y="912972"/>
                  </a:lnTo>
                  <a:lnTo>
                    <a:pt x="589014" y="942423"/>
                  </a:lnTo>
                  <a:lnTo>
                    <a:pt x="618465" y="942423"/>
                  </a:lnTo>
                  <a:lnTo>
                    <a:pt x="618465" y="971873"/>
                  </a:lnTo>
                  <a:lnTo>
                    <a:pt x="589014" y="971873"/>
                  </a:lnTo>
                  <a:lnTo>
                    <a:pt x="559563" y="971873"/>
                  </a:lnTo>
                  <a:lnTo>
                    <a:pt x="559563" y="942423"/>
                  </a:lnTo>
                  <a:lnTo>
                    <a:pt x="530113" y="942423"/>
                  </a:lnTo>
                  <a:lnTo>
                    <a:pt x="500662" y="942423"/>
                  </a:lnTo>
                  <a:lnTo>
                    <a:pt x="500662" y="912972"/>
                  </a:lnTo>
                  <a:lnTo>
                    <a:pt x="500662" y="883521"/>
                  </a:lnTo>
                  <a:lnTo>
                    <a:pt x="500662" y="854071"/>
                  </a:lnTo>
                  <a:lnTo>
                    <a:pt x="500662" y="824620"/>
                  </a:lnTo>
                  <a:moveTo>
                    <a:pt x="530113" y="147254"/>
                  </a:moveTo>
                  <a:lnTo>
                    <a:pt x="559563" y="147254"/>
                  </a:lnTo>
                  <a:lnTo>
                    <a:pt x="589014" y="147254"/>
                  </a:lnTo>
                  <a:lnTo>
                    <a:pt x="589014" y="176704"/>
                  </a:lnTo>
                  <a:lnTo>
                    <a:pt x="559563" y="176704"/>
                  </a:lnTo>
                  <a:lnTo>
                    <a:pt x="559563" y="206155"/>
                  </a:lnTo>
                  <a:lnTo>
                    <a:pt x="559563" y="235606"/>
                  </a:lnTo>
                  <a:lnTo>
                    <a:pt x="530113" y="235606"/>
                  </a:lnTo>
                  <a:lnTo>
                    <a:pt x="530113" y="206155"/>
                  </a:lnTo>
                  <a:lnTo>
                    <a:pt x="530113" y="176704"/>
                  </a:lnTo>
                  <a:lnTo>
                    <a:pt x="530113" y="147254"/>
                  </a:lnTo>
                  <a:moveTo>
                    <a:pt x="530113" y="618465"/>
                  </a:moveTo>
                  <a:lnTo>
                    <a:pt x="559563" y="618465"/>
                  </a:lnTo>
                  <a:lnTo>
                    <a:pt x="589014" y="618465"/>
                  </a:lnTo>
                  <a:lnTo>
                    <a:pt x="589014" y="647916"/>
                  </a:lnTo>
                  <a:lnTo>
                    <a:pt x="559563" y="647916"/>
                  </a:lnTo>
                  <a:lnTo>
                    <a:pt x="530113" y="647916"/>
                  </a:lnTo>
                  <a:lnTo>
                    <a:pt x="530113" y="618465"/>
                  </a:lnTo>
                  <a:moveTo>
                    <a:pt x="559563" y="0"/>
                  </a:moveTo>
                  <a:lnTo>
                    <a:pt x="589014" y="0"/>
                  </a:lnTo>
                  <a:lnTo>
                    <a:pt x="618465" y="0"/>
                  </a:lnTo>
                  <a:lnTo>
                    <a:pt x="618465" y="29451"/>
                  </a:lnTo>
                  <a:lnTo>
                    <a:pt x="647916" y="29451"/>
                  </a:lnTo>
                  <a:lnTo>
                    <a:pt x="647916" y="0"/>
                  </a:lnTo>
                  <a:lnTo>
                    <a:pt x="677366" y="0"/>
                  </a:lnTo>
                  <a:lnTo>
                    <a:pt x="677366" y="29451"/>
                  </a:lnTo>
                  <a:lnTo>
                    <a:pt x="677366" y="58901"/>
                  </a:lnTo>
                  <a:lnTo>
                    <a:pt x="647916" y="58901"/>
                  </a:lnTo>
                  <a:lnTo>
                    <a:pt x="647916" y="88352"/>
                  </a:lnTo>
                  <a:lnTo>
                    <a:pt x="677366" y="88352"/>
                  </a:lnTo>
                  <a:lnTo>
                    <a:pt x="677366" y="58901"/>
                  </a:lnTo>
                  <a:lnTo>
                    <a:pt x="706817" y="58901"/>
                  </a:lnTo>
                  <a:lnTo>
                    <a:pt x="706817" y="29451"/>
                  </a:lnTo>
                  <a:lnTo>
                    <a:pt x="706817" y="0"/>
                  </a:lnTo>
                  <a:lnTo>
                    <a:pt x="736268" y="0"/>
                  </a:lnTo>
                  <a:lnTo>
                    <a:pt x="736268" y="29451"/>
                  </a:lnTo>
                  <a:lnTo>
                    <a:pt x="736268" y="58901"/>
                  </a:lnTo>
                  <a:lnTo>
                    <a:pt x="736268" y="88352"/>
                  </a:lnTo>
                  <a:lnTo>
                    <a:pt x="736268" y="117803"/>
                  </a:lnTo>
                  <a:lnTo>
                    <a:pt x="706817" y="117803"/>
                  </a:lnTo>
                  <a:lnTo>
                    <a:pt x="706817" y="147254"/>
                  </a:lnTo>
                  <a:lnTo>
                    <a:pt x="677366" y="147254"/>
                  </a:lnTo>
                  <a:lnTo>
                    <a:pt x="677366" y="176704"/>
                  </a:lnTo>
                  <a:lnTo>
                    <a:pt x="677366" y="206155"/>
                  </a:lnTo>
                  <a:lnTo>
                    <a:pt x="647916" y="206155"/>
                  </a:lnTo>
                  <a:lnTo>
                    <a:pt x="647916" y="176704"/>
                  </a:lnTo>
                  <a:lnTo>
                    <a:pt x="618465" y="176704"/>
                  </a:lnTo>
                  <a:lnTo>
                    <a:pt x="618465" y="147254"/>
                  </a:lnTo>
                  <a:lnTo>
                    <a:pt x="589014" y="147254"/>
                  </a:lnTo>
                  <a:lnTo>
                    <a:pt x="589014" y="117803"/>
                  </a:lnTo>
                  <a:lnTo>
                    <a:pt x="618465" y="117803"/>
                  </a:lnTo>
                  <a:lnTo>
                    <a:pt x="618465" y="88352"/>
                  </a:lnTo>
                  <a:lnTo>
                    <a:pt x="618465" y="58901"/>
                  </a:lnTo>
                  <a:lnTo>
                    <a:pt x="589014" y="58901"/>
                  </a:lnTo>
                  <a:lnTo>
                    <a:pt x="589014" y="29451"/>
                  </a:lnTo>
                  <a:lnTo>
                    <a:pt x="559563" y="29451"/>
                  </a:lnTo>
                  <a:lnTo>
                    <a:pt x="559563" y="0"/>
                  </a:lnTo>
                  <a:moveTo>
                    <a:pt x="559563" y="58901"/>
                  </a:moveTo>
                  <a:lnTo>
                    <a:pt x="589014" y="58901"/>
                  </a:lnTo>
                  <a:lnTo>
                    <a:pt x="589014" y="88352"/>
                  </a:lnTo>
                  <a:lnTo>
                    <a:pt x="559563" y="88352"/>
                  </a:lnTo>
                  <a:lnTo>
                    <a:pt x="559563" y="58901"/>
                  </a:lnTo>
                  <a:moveTo>
                    <a:pt x="559563" y="235606"/>
                  </a:moveTo>
                  <a:lnTo>
                    <a:pt x="589014" y="235606"/>
                  </a:lnTo>
                  <a:lnTo>
                    <a:pt x="589014" y="206155"/>
                  </a:lnTo>
                  <a:lnTo>
                    <a:pt x="589014" y="176704"/>
                  </a:lnTo>
                  <a:lnTo>
                    <a:pt x="618465" y="176704"/>
                  </a:lnTo>
                  <a:lnTo>
                    <a:pt x="618465" y="206155"/>
                  </a:lnTo>
                  <a:lnTo>
                    <a:pt x="618465" y="235606"/>
                  </a:lnTo>
                  <a:lnTo>
                    <a:pt x="618465" y="265056"/>
                  </a:lnTo>
                  <a:lnTo>
                    <a:pt x="589014" y="265056"/>
                  </a:lnTo>
                  <a:lnTo>
                    <a:pt x="559563" y="265056"/>
                  </a:lnTo>
                  <a:lnTo>
                    <a:pt x="559563" y="235606"/>
                  </a:lnTo>
                  <a:moveTo>
                    <a:pt x="589014" y="500662"/>
                  </a:moveTo>
                  <a:lnTo>
                    <a:pt x="618465" y="500662"/>
                  </a:lnTo>
                  <a:lnTo>
                    <a:pt x="618465" y="530113"/>
                  </a:lnTo>
                  <a:lnTo>
                    <a:pt x="589014" y="530113"/>
                  </a:lnTo>
                  <a:lnTo>
                    <a:pt x="589014" y="500662"/>
                  </a:lnTo>
                  <a:moveTo>
                    <a:pt x="618465" y="677366"/>
                  </a:moveTo>
                  <a:lnTo>
                    <a:pt x="618465" y="706817"/>
                  </a:lnTo>
                  <a:lnTo>
                    <a:pt x="618465" y="736268"/>
                  </a:lnTo>
                  <a:lnTo>
                    <a:pt x="647916" y="736268"/>
                  </a:lnTo>
                  <a:lnTo>
                    <a:pt x="677366" y="736268"/>
                  </a:lnTo>
                  <a:lnTo>
                    <a:pt x="677366" y="706817"/>
                  </a:lnTo>
                  <a:lnTo>
                    <a:pt x="677366" y="677366"/>
                  </a:lnTo>
                  <a:lnTo>
                    <a:pt x="647916" y="677366"/>
                  </a:lnTo>
                  <a:lnTo>
                    <a:pt x="618465" y="677366"/>
                  </a:lnTo>
                  <a:moveTo>
                    <a:pt x="647916" y="235606"/>
                  </a:moveTo>
                  <a:lnTo>
                    <a:pt x="677366" y="235606"/>
                  </a:lnTo>
                  <a:lnTo>
                    <a:pt x="677366" y="206155"/>
                  </a:lnTo>
                  <a:lnTo>
                    <a:pt x="706817" y="206155"/>
                  </a:lnTo>
                  <a:lnTo>
                    <a:pt x="706817" y="235606"/>
                  </a:lnTo>
                  <a:lnTo>
                    <a:pt x="706817" y="265056"/>
                  </a:lnTo>
                  <a:lnTo>
                    <a:pt x="706817" y="294507"/>
                  </a:lnTo>
                  <a:lnTo>
                    <a:pt x="706817" y="323958"/>
                  </a:lnTo>
                  <a:lnTo>
                    <a:pt x="677366" y="323958"/>
                  </a:lnTo>
                  <a:lnTo>
                    <a:pt x="677366" y="294507"/>
                  </a:lnTo>
                  <a:lnTo>
                    <a:pt x="677366" y="265056"/>
                  </a:lnTo>
                  <a:lnTo>
                    <a:pt x="647916" y="265056"/>
                  </a:lnTo>
                  <a:lnTo>
                    <a:pt x="647916" y="235606"/>
                  </a:lnTo>
                  <a:moveTo>
                    <a:pt x="647916" y="500662"/>
                  </a:moveTo>
                  <a:lnTo>
                    <a:pt x="677366" y="500662"/>
                  </a:lnTo>
                  <a:lnTo>
                    <a:pt x="677366" y="530113"/>
                  </a:lnTo>
                  <a:lnTo>
                    <a:pt x="706817" y="530113"/>
                  </a:lnTo>
                  <a:lnTo>
                    <a:pt x="706817" y="559563"/>
                  </a:lnTo>
                  <a:lnTo>
                    <a:pt x="736268" y="559563"/>
                  </a:lnTo>
                  <a:lnTo>
                    <a:pt x="765718" y="559563"/>
                  </a:lnTo>
                  <a:lnTo>
                    <a:pt x="765718" y="589014"/>
                  </a:lnTo>
                  <a:lnTo>
                    <a:pt x="736268" y="589014"/>
                  </a:lnTo>
                  <a:lnTo>
                    <a:pt x="706817" y="589014"/>
                  </a:lnTo>
                  <a:lnTo>
                    <a:pt x="677366" y="589014"/>
                  </a:lnTo>
                  <a:lnTo>
                    <a:pt x="647916" y="589014"/>
                  </a:lnTo>
                  <a:lnTo>
                    <a:pt x="647916" y="559563"/>
                  </a:lnTo>
                  <a:lnTo>
                    <a:pt x="647916" y="530113"/>
                  </a:lnTo>
                  <a:lnTo>
                    <a:pt x="647916" y="500662"/>
                  </a:lnTo>
                  <a:moveTo>
                    <a:pt x="647916" y="912972"/>
                  </a:moveTo>
                  <a:lnTo>
                    <a:pt x="677366" y="912972"/>
                  </a:lnTo>
                  <a:lnTo>
                    <a:pt x="706817" y="912972"/>
                  </a:lnTo>
                  <a:lnTo>
                    <a:pt x="706817" y="942423"/>
                  </a:lnTo>
                  <a:lnTo>
                    <a:pt x="736268" y="942423"/>
                  </a:lnTo>
                  <a:lnTo>
                    <a:pt x="765718" y="942423"/>
                  </a:lnTo>
                  <a:lnTo>
                    <a:pt x="765718" y="971873"/>
                  </a:lnTo>
                  <a:lnTo>
                    <a:pt x="736268" y="971873"/>
                  </a:lnTo>
                  <a:lnTo>
                    <a:pt x="706817" y="971873"/>
                  </a:lnTo>
                  <a:lnTo>
                    <a:pt x="677366" y="971873"/>
                  </a:lnTo>
                  <a:lnTo>
                    <a:pt x="677366" y="942423"/>
                  </a:lnTo>
                  <a:lnTo>
                    <a:pt x="647916" y="942423"/>
                  </a:lnTo>
                  <a:lnTo>
                    <a:pt x="647916" y="912972"/>
                  </a:lnTo>
                  <a:moveTo>
                    <a:pt x="706817" y="147254"/>
                  </a:moveTo>
                  <a:lnTo>
                    <a:pt x="736268" y="147254"/>
                  </a:lnTo>
                  <a:lnTo>
                    <a:pt x="736268" y="176704"/>
                  </a:lnTo>
                  <a:lnTo>
                    <a:pt x="736268" y="206155"/>
                  </a:lnTo>
                  <a:lnTo>
                    <a:pt x="706817" y="206155"/>
                  </a:lnTo>
                  <a:lnTo>
                    <a:pt x="706817" y="176704"/>
                  </a:lnTo>
                  <a:lnTo>
                    <a:pt x="706817" y="147254"/>
                  </a:lnTo>
                  <a:moveTo>
                    <a:pt x="706817" y="441761"/>
                  </a:moveTo>
                  <a:lnTo>
                    <a:pt x="736268" y="441761"/>
                  </a:lnTo>
                  <a:lnTo>
                    <a:pt x="736268" y="471211"/>
                  </a:lnTo>
                  <a:lnTo>
                    <a:pt x="706817" y="471211"/>
                  </a:lnTo>
                  <a:lnTo>
                    <a:pt x="706817" y="441761"/>
                  </a:lnTo>
                  <a:moveTo>
                    <a:pt x="706817" y="500662"/>
                  </a:moveTo>
                  <a:lnTo>
                    <a:pt x="736268" y="500662"/>
                  </a:lnTo>
                  <a:lnTo>
                    <a:pt x="736268" y="530113"/>
                  </a:lnTo>
                  <a:lnTo>
                    <a:pt x="706817" y="530113"/>
                  </a:lnTo>
                  <a:lnTo>
                    <a:pt x="706817" y="500662"/>
                  </a:lnTo>
                  <a:moveTo>
                    <a:pt x="706817" y="618465"/>
                  </a:moveTo>
                  <a:lnTo>
                    <a:pt x="736268" y="618465"/>
                  </a:lnTo>
                  <a:lnTo>
                    <a:pt x="736268" y="647916"/>
                  </a:lnTo>
                  <a:lnTo>
                    <a:pt x="706817" y="647916"/>
                  </a:lnTo>
                  <a:lnTo>
                    <a:pt x="706817" y="618465"/>
                  </a:lnTo>
                  <a:moveTo>
                    <a:pt x="736268" y="736268"/>
                  </a:moveTo>
                  <a:lnTo>
                    <a:pt x="736268" y="765718"/>
                  </a:lnTo>
                  <a:lnTo>
                    <a:pt x="736268" y="795169"/>
                  </a:lnTo>
                  <a:lnTo>
                    <a:pt x="736268" y="824620"/>
                  </a:lnTo>
                  <a:lnTo>
                    <a:pt x="765718" y="824620"/>
                  </a:lnTo>
                  <a:lnTo>
                    <a:pt x="795169" y="824620"/>
                  </a:lnTo>
                  <a:lnTo>
                    <a:pt x="824620" y="824620"/>
                  </a:lnTo>
                  <a:lnTo>
                    <a:pt x="824620" y="795169"/>
                  </a:lnTo>
                  <a:lnTo>
                    <a:pt x="824620" y="765718"/>
                  </a:lnTo>
                  <a:lnTo>
                    <a:pt x="824620" y="736268"/>
                  </a:lnTo>
                  <a:lnTo>
                    <a:pt x="795169" y="736268"/>
                  </a:lnTo>
                  <a:lnTo>
                    <a:pt x="765718" y="736268"/>
                  </a:lnTo>
                  <a:lnTo>
                    <a:pt x="736268" y="736268"/>
                  </a:lnTo>
                  <a:moveTo>
                    <a:pt x="736268" y="265056"/>
                  </a:moveTo>
                  <a:lnTo>
                    <a:pt x="765718" y="265056"/>
                  </a:lnTo>
                  <a:lnTo>
                    <a:pt x="765718" y="294507"/>
                  </a:lnTo>
                  <a:lnTo>
                    <a:pt x="765718" y="323958"/>
                  </a:lnTo>
                  <a:lnTo>
                    <a:pt x="736268" y="323958"/>
                  </a:lnTo>
                  <a:lnTo>
                    <a:pt x="736268" y="294507"/>
                  </a:lnTo>
                  <a:lnTo>
                    <a:pt x="736268" y="265056"/>
                  </a:lnTo>
                  <a:moveTo>
                    <a:pt x="765718" y="323958"/>
                  </a:moveTo>
                  <a:lnTo>
                    <a:pt x="795169" y="323958"/>
                  </a:lnTo>
                  <a:lnTo>
                    <a:pt x="795169" y="294507"/>
                  </a:lnTo>
                  <a:lnTo>
                    <a:pt x="795169" y="265056"/>
                  </a:lnTo>
                  <a:lnTo>
                    <a:pt x="824620" y="265056"/>
                  </a:lnTo>
                  <a:lnTo>
                    <a:pt x="854071" y="265056"/>
                  </a:lnTo>
                  <a:lnTo>
                    <a:pt x="854071" y="235606"/>
                  </a:lnTo>
                  <a:lnTo>
                    <a:pt x="883521" y="235606"/>
                  </a:lnTo>
                  <a:lnTo>
                    <a:pt x="912972" y="235606"/>
                  </a:lnTo>
                  <a:lnTo>
                    <a:pt x="912972" y="265056"/>
                  </a:lnTo>
                  <a:lnTo>
                    <a:pt x="912972" y="294507"/>
                  </a:lnTo>
                  <a:lnTo>
                    <a:pt x="883521" y="294507"/>
                  </a:lnTo>
                  <a:lnTo>
                    <a:pt x="854071" y="294507"/>
                  </a:lnTo>
                  <a:lnTo>
                    <a:pt x="824620" y="294507"/>
                  </a:lnTo>
                  <a:lnTo>
                    <a:pt x="824620" y="323958"/>
                  </a:lnTo>
                  <a:lnTo>
                    <a:pt x="854071" y="323958"/>
                  </a:lnTo>
                  <a:lnTo>
                    <a:pt x="854071" y="353409"/>
                  </a:lnTo>
                  <a:lnTo>
                    <a:pt x="883521" y="353409"/>
                  </a:lnTo>
                  <a:lnTo>
                    <a:pt x="883521" y="323958"/>
                  </a:lnTo>
                  <a:lnTo>
                    <a:pt x="912972" y="323958"/>
                  </a:lnTo>
                  <a:lnTo>
                    <a:pt x="912972" y="353409"/>
                  </a:lnTo>
                  <a:lnTo>
                    <a:pt x="942423" y="353409"/>
                  </a:lnTo>
                  <a:lnTo>
                    <a:pt x="942423" y="323958"/>
                  </a:lnTo>
                  <a:lnTo>
                    <a:pt x="912972" y="323958"/>
                  </a:lnTo>
                  <a:lnTo>
                    <a:pt x="912972" y="294507"/>
                  </a:lnTo>
                  <a:lnTo>
                    <a:pt x="942423" y="294507"/>
                  </a:lnTo>
                  <a:lnTo>
                    <a:pt x="971873" y="294507"/>
                  </a:lnTo>
                  <a:lnTo>
                    <a:pt x="971873" y="323958"/>
                  </a:lnTo>
                  <a:lnTo>
                    <a:pt x="971873" y="353409"/>
                  </a:lnTo>
                  <a:lnTo>
                    <a:pt x="971873" y="382859"/>
                  </a:lnTo>
                  <a:lnTo>
                    <a:pt x="942423" y="382859"/>
                  </a:lnTo>
                  <a:lnTo>
                    <a:pt x="942423" y="412310"/>
                  </a:lnTo>
                  <a:lnTo>
                    <a:pt x="912972" y="412310"/>
                  </a:lnTo>
                  <a:lnTo>
                    <a:pt x="883521" y="412310"/>
                  </a:lnTo>
                  <a:lnTo>
                    <a:pt x="883521" y="382859"/>
                  </a:lnTo>
                  <a:lnTo>
                    <a:pt x="854071" y="382859"/>
                  </a:lnTo>
                  <a:lnTo>
                    <a:pt x="824620" y="382859"/>
                  </a:lnTo>
                  <a:lnTo>
                    <a:pt x="824620" y="353409"/>
                  </a:lnTo>
                  <a:lnTo>
                    <a:pt x="795169" y="353409"/>
                  </a:lnTo>
                  <a:lnTo>
                    <a:pt x="795169" y="382859"/>
                  </a:lnTo>
                  <a:lnTo>
                    <a:pt x="765718" y="382859"/>
                  </a:lnTo>
                  <a:lnTo>
                    <a:pt x="765718" y="353409"/>
                  </a:lnTo>
                  <a:lnTo>
                    <a:pt x="765718" y="323958"/>
                  </a:lnTo>
                  <a:moveTo>
                    <a:pt x="765718" y="765718"/>
                  </a:moveTo>
                  <a:lnTo>
                    <a:pt x="795169" y="765718"/>
                  </a:lnTo>
                  <a:lnTo>
                    <a:pt x="795169" y="795169"/>
                  </a:lnTo>
                  <a:lnTo>
                    <a:pt x="765718" y="795169"/>
                  </a:lnTo>
                  <a:lnTo>
                    <a:pt x="765718" y="765718"/>
                  </a:lnTo>
                  <a:moveTo>
                    <a:pt x="824620" y="530113"/>
                  </a:moveTo>
                  <a:lnTo>
                    <a:pt x="824620" y="559563"/>
                  </a:lnTo>
                  <a:lnTo>
                    <a:pt x="854071" y="559563"/>
                  </a:lnTo>
                  <a:lnTo>
                    <a:pt x="854071" y="530113"/>
                  </a:lnTo>
                  <a:lnTo>
                    <a:pt x="824620" y="530113"/>
                  </a:lnTo>
                  <a:moveTo>
                    <a:pt x="824620" y="412310"/>
                  </a:moveTo>
                  <a:lnTo>
                    <a:pt x="854071" y="412310"/>
                  </a:lnTo>
                  <a:lnTo>
                    <a:pt x="854071" y="441761"/>
                  </a:lnTo>
                  <a:lnTo>
                    <a:pt x="854071" y="471211"/>
                  </a:lnTo>
                  <a:lnTo>
                    <a:pt x="824620" y="471211"/>
                  </a:lnTo>
                  <a:lnTo>
                    <a:pt x="824620" y="441761"/>
                  </a:lnTo>
                  <a:lnTo>
                    <a:pt x="824620" y="412310"/>
                  </a:lnTo>
                  <a:moveTo>
                    <a:pt x="824620" y="618465"/>
                  </a:moveTo>
                  <a:lnTo>
                    <a:pt x="854071" y="618465"/>
                  </a:lnTo>
                  <a:lnTo>
                    <a:pt x="854071" y="647916"/>
                  </a:lnTo>
                  <a:lnTo>
                    <a:pt x="824620" y="647916"/>
                  </a:lnTo>
                  <a:lnTo>
                    <a:pt x="824620" y="618465"/>
                  </a:lnTo>
                  <a:moveTo>
                    <a:pt x="824620" y="883521"/>
                  </a:moveTo>
                  <a:lnTo>
                    <a:pt x="854071" y="883521"/>
                  </a:lnTo>
                  <a:lnTo>
                    <a:pt x="883521" y="883521"/>
                  </a:lnTo>
                  <a:lnTo>
                    <a:pt x="883521" y="912972"/>
                  </a:lnTo>
                  <a:lnTo>
                    <a:pt x="883521" y="942423"/>
                  </a:lnTo>
                  <a:lnTo>
                    <a:pt x="854071" y="942423"/>
                  </a:lnTo>
                  <a:lnTo>
                    <a:pt x="854071" y="912972"/>
                  </a:lnTo>
                  <a:lnTo>
                    <a:pt x="824620" y="912972"/>
                  </a:lnTo>
                  <a:lnTo>
                    <a:pt x="824620" y="883521"/>
                  </a:lnTo>
                  <a:moveTo>
                    <a:pt x="824620" y="942423"/>
                  </a:moveTo>
                  <a:lnTo>
                    <a:pt x="854071" y="942423"/>
                  </a:lnTo>
                  <a:lnTo>
                    <a:pt x="854071" y="971873"/>
                  </a:lnTo>
                  <a:lnTo>
                    <a:pt x="824620" y="971873"/>
                  </a:lnTo>
                  <a:lnTo>
                    <a:pt x="824620" y="942423"/>
                  </a:lnTo>
                  <a:moveTo>
                    <a:pt x="883521" y="647916"/>
                  </a:moveTo>
                  <a:lnTo>
                    <a:pt x="912972" y="647916"/>
                  </a:lnTo>
                  <a:lnTo>
                    <a:pt x="942423" y="647916"/>
                  </a:lnTo>
                  <a:lnTo>
                    <a:pt x="971873" y="647916"/>
                  </a:lnTo>
                  <a:lnTo>
                    <a:pt x="971873" y="677366"/>
                  </a:lnTo>
                  <a:lnTo>
                    <a:pt x="942423" y="677366"/>
                  </a:lnTo>
                  <a:lnTo>
                    <a:pt x="942423" y="706817"/>
                  </a:lnTo>
                  <a:lnTo>
                    <a:pt x="912972" y="706817"/>
                  </a:lnTo>
                  <a:lnTo>
                    <a:pt x="883521" y="706817"/>
                  </a:lnTo>
                  <a:lnTo>
                    <a:pt x="883521" y="677366"/>
                  </a:lnTo>
                  <a:lnTo>
                    <a:pt x="883521" y="647916"/>
                  </a:lnTo>
                  <a:moveTo>
                    <a:pt x="883521" y="942423"/>
                  </a:moveTo>
                  <a:lnTo>
                    <a:pt x="912972" y="942423"/>
                  </a:lnTo>
                  <a:lnTo>
                    <a:pt x="912972" y="971873"/>
                  </a:lnTo>
                  <a:lnTo>
                    <a:pt x="883521" y="971873"/>
                  </a:lnTo>
                  <a:lnTo>
                    <a:pt x="883521" y="942423"/>
                  </a:lnTo>
                  <a:moveTo>
                    <a:pt x="912972" y="500662"/>
                  </a:moveTo>
                  <a:lnTo>
                    <a:pt x="942423" y="500662"/>
                  </a:lnTo>
                  <a:lnTo>
                    <a:pt x="971873" y="500662"/>
                  </a:lnTo>
                  <a:lnTo>
                    <a:pt x="971873" y="530113"/>
                  </a:lnTo>
                  <a:lnTo>
                    <a:pt x="971873" y="559563"/>
                  </a:lnTo>
                  <a:lnTo>
                    <a:pt x="971873" y="589014"/>
                  </a:lnTo>
                  <a:lnTo>
                    <a:pt x="942423" y="589014"/>
                  </a:lnTo>
                  <a:lnTo>
                    <a:pt x="942423" y="559563"/>
                  </a:lnTo>
                  <a:lnTo>
                    <a:pt x="942423" y="530113"/>
                  </a:lnTo>
                  <a:lnTo>
                    <a:pt x="912972" y="530113"/>
                  </a:lnTo>
                  <a:lnTo>
                    <a:pt x="912972" y="500662"/>
                  </a:lnTo>
                  <a:moveTo>
                    <a:pt x="912972" y="589014"/>
                  </a:moveTo>
                  <a:lnTo>
                    <a:pt x="942423" y="589014"/>
                  </a:lnTo>
                  <a:lnTo>
                    <a:pt x="942423" y="618465"/>
                  </a:lnTo>
                  <a:lnTo>
                    <a:pt x="912972" y="618465"/>
                  </a:lnTo>
                  <a:lnTo>
                    <a:pt x="912972" y="589014"/>
                  </a:lnTo>
                  <a:moveTo>
                    <a:pt x="912972" y="736268"/>
                  </a:moveTo>
                  <a:lnTo>
                    <a:pt x="942423" y="736268"/>
                  </a:lnTo>
                  <a:lnTo>
                    <a:pt x="942423" y="765718"/>
                  </a:lnTo>
                  <a:lnTo>
                    <a:pt x="912972" y="765718"/>
                  </a:lnTo>
                  <a:lnTo>
                    <a:pt x="912972" y="736268"/>
                  </a:lnTo>
                  <a:close/>
                </a:path>
              </a:pathLst>
            </a:custGeom>
            <a:solidFill>
              <a:schemeClr val="accent4"/>
            </a:solidFill>
            <a:ln w="182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84971D1-B837-270B-4D73-9A86E1E6C28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10963" y="4185708"/>
              <a:ext cx="206154" cy="206154"/>
            </a:xfrm>
            <a:custGeom>
              <a:avLst/>
              <a:gdLst>
                <a:gd name="csX0" fmla="*/ 0 w 206154"/>
                <a:gd name="csY0" fmla="*/ 0 h 206154"/>
                <a:gd name="csX1" fmla="*/ 29451 w 206154"/>
                <a:gd name="csY1" fmla="*/ 0 h 206154"/>
                <a:gd name="csX2" fmla="*/ 58901 w 206154"/>
                <a:gd name="csY2" fmla="*/ 0 h 206154"/>
                <a:gd name="csX3" fmla="*/ 88352 w 206154"/>
                <a:gd name="csY3" fmla="*/ 0 h 206154"/>
                <a:gd name="csX4" fmla="*/ 117803 w 206154"/>
                <a:gd name="csY4" fmla="*/ 0 h 206154"/>
                <a:gd name="csX5" fmla="*/ 147254 w 206154"/>
                <a:gd name="csY5" fmla="*/ 0 h 206154"/>
                <a:gd name="csX6" fmla="*/ 176704 w 206154"/>
                <a:gd name="csY6" fmla="*/ 0 h 206154"/>
                <a:gd name="csX7" fmla="*/ 206155 w 206154"/>
                <a:gd name="csY7" fmla="*/ 0 h 206154"/>
                <a:gd name="csX8" fmla="*/ 206155 w 206154"/>
                <a:gd name="csY8" fmla="*/ 29451 h 206154"/>
                <a:gd name="csX9" fmla="*/ 206155 w 206154"/>
                <a:gd name="csY9" fmla="*/ 58901 h 206154"/>
                <a:gd name="csX10" fmla="*/ 206155 w 206154"/>
                <a:gd name="csY10" fmla="*/ 88352 h 206154"/>
                <a:gd name="csX11" fmla="*/ 206155 w 206154"/>
                <a:gd name="csY11" fmla="*/ 117803 h 206154"/>
                <a:gd name="csX12" fmla="*/ 206155 w 206154"/>
                <a:gd name="csY12" fmla="*/ 147254 h 206154"/>
                <a:gd name="csX13" fmla="*/ 206155 w 206154"/>
                <a:gd name="csY13" fmla="*/ 176704 h 206154"/>
                <a:gd name="csX14" fmla="*/ 206155 w 206154"/>
                <a:gd name="csY14" fmla="*/ 206155 h 206154"/>
                <a:gd name="csX15" fmla="*/ 176704 w 206154"/>
                <a:gd name="csY15" fmla="*/ 206155 h 206154"/>
                <a:gd name="csX16" fmla="*/ 147254 w 206154"/>
                <a:gd name="csY16" fmla="*/ 206155 h 206154"/>
                <a:gd name="csX17" fmla="*/ 117803 w 206154"/>
                <a:gd name="csY17" fmla="*/ 206155 h 206154"/>
                <a:gd name="csX18" fmla="*/ 88352 w 206154"/>
                <a:gd name="csY18" fmla="*/ 206155 h 206154"/>
                <a:gd name="csX19" fmla="*/ 58901 w 206154"/>
                <a:gd name="csY19" fmla="*/ 206155 h 206154"/>
                <a:gd name="csX20" fmla="*/ 29451 w 206154"/>
                <a:gd name="csY20" fmla="*/ 206155 h 206154"/>
                <a:gd name="csX21" fmla="*/ 0 w 206154"/>
                <a:gd name="csY21" fmla="*/ 206155 h 206154"/>
                <a:gd name="csX22" fmla="*/ 0 w 206154"/>
                <a:gd name="csY22" fmla="*/ 176704 h 206154"/>
                <a:gd name="csX23" fmla="*/ 0 w 206154"/>
                <a:gd name="csY23" fmla="*/ 147254 h 206154"/>
                <a:gd name="csX24" fmla="*/ 0 w 206154"/>
                <a:gd name="csY24" fmla="*/ 117803 h 206154"/>
                <a:gd name="csX25" fmla="*/ 0 w 206154"/>
                <a:gd name="csY25" fmla="*/ 88352 h 206154"/>
                <a:gd name="csX26" fmla="*/ 0 w 206154"/>
                <a:gd name="csY26" fmla="*/ 58901 h 206154"/>
                <a:gd name="csX27" fmla="*/ 0 w 206154"/>
                <a:gd name="csY27" fmla="*/ 29451 h 206154"/>
                <a:gd name="csX28" fmla="*/ 0 w 206154"/>
                <a:gd name="csY28" fmla="*/ 0 h 206154"/>
                <a:gd name="csX29" fmla="*/ 29451 w 206154"/>
                <a:gd name="csY29" fmla="*/ 29451 h 206154"/>
                <a:gd name="csX30" fmla="*/ 29451 w 206154"/>
                <a:gd name="csY30" fmla="*/ 58901 h 206154"/>
                <a:gd name="csX31" fmla="*/ 29451 w 206154"/>
                <a:gd name="csY31" fmla="*/ 88352 h 206154"/>
                <a:gd name="csX32" fmla="*/ 29451 w 206154"/>
                <a:gd name="csY32" fmla="*/ 117803 h 206154"/>
                <a:gd name="csX33" fmla="*/ 29451 w 206154"/>
                <a:gd name="csY33" fmla="*/ 147254 h 206154"/>
                <a:gd name="csX34" fmla="*/ 29451 w 206154"/>
                <a:gd name="csY34" fmla="*/ 176704 h 206154"/>
                <a:gd name="csX35" fmla="*/ 58901 w 206154"/>
                <a:gd name="csY35" fmla="*/ 176704 h 206154"/>
                <a:gd name="csX36" fmla="*/ 88352 w 206154"/>
                <a:gd name="csY36" fmla="*/ 176704 h 206154"/>
                <a:gd name="csX37" fmla="*/ 117803 w 206154"/>
                <a:gd name="csY37" fmla="*/ 176704 h 206154"/>
                <a:gd name="csX38" fmla="*/ 147254 w 206154"/>
                <a:gd name="csY38" fmla="*/ 176704 h 206154"/>
                <a:gd name="csX39" fmla="*/ 176704 w 206154"/>
                <a:gd name="csY39" fmla="*/ 176704 h 206154"/>
                <a:gd name="csX40" fmla="*/ 176704 w 206154"/>
                <a:gd name="csY40" fmla="*/ 147254 h 206154"/>
                <a:gd name="csX41" fmla="*/ 176704 w 206154"/>
                <a:gd name="csY41" fmla="*/ 117803 h 206154"/>
                <a:gd name="csX42" fmla="*/ 176704 w 206154"/>
                <a:gd name="csY42" fmla="*/ 88352 h 206154"/>
                <a:gd name="csX43" fmla="*/ 176704 w 206154"/>
                <a:gd name="csY43" fmla="*/ 58901 h 206154"/>
                <a:gd name="csX44" fmla="*/ 176704 w 206154"/>
                <a:gd name="csY44" fmla="*/ 29451 h 206154"/>
                <a:gd name="csX45" fmla="*/ 147254 w 206154"/>
                <a:gd name="csY45" fmla="*/ 29451 h 206154"/>
                <a:gd name="csX46" fmla="*/ 117803 w 206154"/>
                <a:gd name="csY46" fmla="*/ 29451 h 206154"/>
                <a:gd name="csX47" fmla="*/ 88352 w 206154"/>
                <a:gd name="csY47" fmla="*/ 29451 h 206154"/>
                <a:gd name="csX48" fmla="*/ 58901 w 206154"/>
                <a:gd name="csY48" fmla="*/ 29451 h 206154"/>
                <a:gd name="csX49" fmla="*/ 29451 w 206154"/>
                <a:gd name="csY49" fmla="*/ 29451 h 206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206154" h="206154">
                  <a:moveTo>
                    <a:pt x="0" y="0"/>
                  </a:moveTo>
                  <a:lnTo>
                    <a:pt x="29451" y="0"/>
                  </a:lnTo>
                  <a:lnTo>
                    <a:pt x="58901" y="0"/>
                  </a:lnTo>
                  <a:lnTo>
                    <a:pt x="88352" y="0"/>
                  </a:lnTo>
                  <a:lnTo>
                    <a:pt x="117803" y="0"/>
                  </a:lnTo>
                  <a:lnTo>
                    <a:pt x="147254" y="0"/>
                  </a:lnTo>
                  <a:lnTo>
                    <a:pt x="176704" y="0"/>
                  </a:lnTo>
                  <a:lnTo>
                    <a:pt x="206155" y="0"/>
                  </a:lnTo>
                  <a:lnTo>
                    <a:pt x="206155" y="29451"/>
                  </a:lnTo>
                  <a:lnTo>
                    <a:pt x="206155" y="58901"/>
                  </a:lnTo>
                  <a:lnTo>
                    <a:pt x="206155" y="88352"/>
                  </a:lnTo>
                  <a:lnTo>
                    <a:pt x="206155" y="117803"/>
                  </a:lnTo>
                  <a:lnTo>
                    <a:pt x="206155" y="147254"/>
                  </a:lnTo>
                  <a:lnTo>
                    <a:pt x="206155" y="176704"/>
                  </a:lnTo>
                  <a:lnTo>
                    <a:pt x="206155" y="206155"/>
                  </a:lnTo>
                  <a:lnTo>
                    <a:pt x="176704" y="206155"/>
                  </a:lnTo>
                  <a:lnTo>
                    <a:pt x="147254" y="206155"/>
                  </a:lnTo>
                  <a:lnTo>
                    <a:pt x="117803" y="206155"/>
                  </a:lnTo>
                  <a:lnTo>
                    <a:pt x="88352" y="206155"/>
                  </a:lnTo>
                  <a:lnTo>
                    <a:pt x="58901" y="206155"/>
                  </a:lnTo>
                  <a:lnTo>
                    <a:pt x="29451" y="206155"/>
                  </a:lnTo>
                  <a:lnTo>
                    <a:pt x="0" y="206155"/>
                  </a:lnTo>
                  <a:lnTo>
                    <a:pt x="0" y="176704"/>
                  </a:lnTo>
                  <a:lnTo>
                    <a:pt x="0" y="147254"/>
                  </a:lnTo>
                  <a:lnTo>
                    <a:pt x="0" y="117803"/>
                  </a:lnTo>
                  <a:lnTo>
                    <a:pt x="0" y="88352"/>
                  </a:lnTo>
                  <a:lnTo>
                    <a:pt x="0" y="58901"/>
                  </a:lnTo>
                  <a:lnTo>
                    <a:pt x="0" y="29451"/>
                  </a:lnTo>
                  <a:lnTo>
                    <a:pt x="0" y="0"/>
                  </a:lnTo>
                  <a:moveTo>
                    <a:pt x="29451" y="29451"/>
                  </a:moveTo>
                  <a:lnTo>
                    <a:pt x="29451" y="58901"/>
                  </a:lnTo>
                  <a:lnTo>
                    <a:pt x="29451" y="88352"/>
                  </a:lnTo>
                  <a:lnTo>
                    <a:pt x="29451" y="117803"/>
                  </a:lnTo>
                  <a:lnTo>
                    <a:pt x="29451" y="147254"/>
                  </a:lnTo>
                  <a:lnTo>
                    <a:pt x="29451" y="176704"/>
                  </a:lnTo>
                  <a:lnTo>
                    <a:pt x="58901" y="176704"/>
                  </a:lnTo>
                  <a:lnTo>
                    <a:pt x="88352" y="176704"/>
                  </a:lnTo>
                  <a:lnTo>
                    <a:pt x="117803" y="176704"/>
                  </a:lnTo>
                  <a:lnTo>
                    <a:pt x="147254" y="176704"/>
                  </a:lnTo>
                  <a:lnTo>
                    <a:pt x="176704" y="176704"/>
                  </a:lnTo>
                  <a:lnTo>
                    <a:pt x="176704" y="147254"/>
                  </a:lnTo>
                  <a:lnTo>
                    <a:pt x="176704" y="117803"/>
                  </a:lnTo>
                  <a:lnTo>
                    <a:pt x="176704" y="88352"/>
                  </a:lnTo>
                  <a:lnTo>
                    <a:pt x="176704" y="58901"/>
                  </a:lnTo>
                  <a:lnTo>
                    <a:pt x="176704" y="29451"/>
                  </a:lnTo>
                  <a:lnTo>
                    <a:pt x="147254" y="29451"/>
                  </a:lnTo>
                  <a:lnTo>
                    <a:pt x="117803" y="29451"/>
                  </a:lnTo>
                  <a:lnTo>
                    <a:pt x="88352" y="29451"/>
                  </a:lnTo>
                  <a:lnTo>
                    <a:pt x="58901" y="29451"/>
                  </a:lnTo>
                  <a:lnTo>
                    <a:pt x="29451" y="29451"/>
                  </a:lnTo>
                  <a:close/>
                </a:path>
              </a:pathLst>
            </a:custGeom>
            <a:solidFill>
              <a:schemeClr val="accent4"/>
            </a:solidFill>
            <a:ln w="182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F315170-6740-E255-01BF-D13A058536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69865" y="4244610"/>
              <a:ext cx="88352" cy="88352"/>
            </a:xfrm>
            <a:custGeom>
              <a:avLst/>
              <a:gdLst>
                <a:gd name="csX0" fmla="*/ 0 w 88352"/>
                <a:gd name="csY0" fmla="*/ 0 h 88352"/>
                <a:gd name="csX1" fmla="*/ 29451 w 88352"/>
                <a:gd name="csY1" fmla="*/ 0 h 88352"/>
                <a:gd name="csX2" fmla="*/ 58901 w 88352"/>
                <a:gd name="csY2" fmla="*/ 0 h 88352"/>
                <a:gd name="csX3" fmla="*/ 88352 w 88352"/>
                <a:gd name="csY3" fmla="*/ 0 h 88352"/>
                <a:gd name="csX4" fmla="*/ 88352 w 88352"/>
                <a:gd name="csY4" fmla="*/ 29451 h 88352"/>
                <a:gd name="csX5" fmla="*/ 88352 w 88352"/>
                <a:gd name="csY5" fmla="*/ 58901 h 88352"/>
                <a:gd name="csX6" fmla="*/ 88352 w 88352"/>
                <a:gd name="csY6" fmla="*/ 88352 h 88352"/>
                <a:gd name="csX7" fmla="*/ 58901 w 88352"/>
                <a:gd name="csY7" fmla="*/ 88352 h 88352"/>
                <a:gd name="csX8" fmla="*/ 29451 w 88352"/>
                <a:gd name="csY8" fmla="*/ 88352 h 88352"/>
                <a:gd name="csX9" fmla="*/ 0 w 88352"/>
                <a:gd name="csY9" fmla="*/ 88352 h 88352"/>
                <a:gd name="csX10" fmla="*/ 0 w 88352"/>
                <a:gd name="csY10" fmla="*/ 58901 h 88352"/>
                <a:gd name="csX11" fmla="*/ 0 w 88352"/>
                <a:gd name="csY11" fmla="*/ 29451 h 88352"/>
                <a:gd name="csX12" fmla="*/ 0 w 88352"/>
                <a:gd name="csY12" fmla="*/ 0 h 883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88352" h="88352">
                  <a:moveTo>
                    <a:pt x="0" y="0"/>
                  </a:moveTo>
                  <a:lnTo>
                    <a:pt x="29451" y="0"/>
                  </a:lnTo>
                  <a:lnTo>
                    <a:pt x="58901" y="0"/>
                  </a:lnTo>
                  <a:lnTo>
                    <a:pt x="88352" y="0"/>
                  </a:lnTo>
                  <a:lnTo>
                    <a:pt x="88352" y="29451"/>
                  </a:lnTo>
                  <a:lnTo>
                    <a:pt x="88352" y="58901"/>
                  </a:lnTo>
                  <a:lnTo>
                    <a:pt x="88352" y="88352"/>
                  </a:lnTo>
                  <a:lnTo>
                    <a:pt x="58901" y="88352"/>
                  </a:lnTo>
                  <a:lnTo>
                    <a:pt x="29451" y="88352"/>
                  </a:lnTo>
                  <a:lnTo>
                    <a:pt x="0" y="88352"/>
                  </a:lnTo>
                  <a:lnTo>
                    <a:pt x="0" y="58901"/>
                  </a:lnTo>
                  <a:lnTo>
                    <a:pt x="0" y="29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82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AE680C1-378B-324C-20E3-67B0FD37041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476682" y="4185708"/>
              <a:ext cx="206154" cy="206154"/>
            </a:xfrm>
            <a:custGeom>
              <a:avLst/>
              <a:gdLst>
                <a:gd name="csX0" fmla="*/ 0 w 206154"/>
                <a:gd name="csY0" fmla="*/ 0 h 206154"/>
                <a:gd name="csX1" fmla="*/ 29451 w 206154"/>
                <a:gd name="csY1" fmla="*/ 0 h 206154"/>
                <a:gd name="csX2" fmla="*/ 58901 w 206154"/>
                <a:gd name="csY2" fmla="*/ 0 h 206154"/>
                <a:gd name="csX3" fmla="*/ 88352 w 206154"/>
                <a:gd name="csY3" fmla="*/ 0 h 206154"/>
                <a:gd name="csX4" fmla="*/ 117803 w 206154"/>
                <a:gd name="csY4" fmla="*/ 0 h 206154"/>
                <a:gd name="csX5" fmla="*/ 147254 w 206154"/>
                <a:gd name="csY5" fmla="*/ 0 h 206154"/>
                <a:gd name="csX6" fmla="*/ 176704 w 206154"/>
                <a:gd name="csY6" fmla="*/ 0 h 206154"/>
                <a:gd name="csX7" fmla="*/ 206155 w 206154"/>
                <a:gd name="csY7" fmla="*/ 0 h 206154"/>
                <a:gd name="csX8" fmla="*/ 206155 w 206154"/>
                <a:gd name="csY8" fmla="*/ 29451 h 206154"/>
                <a:gd name="csX9" fmla="*/ 206155 w 206154"/>
                <a:gd name="csY9" fmla="*/ 58901 h 206154"/>
                <a:gd name="csX10" fmla="*/ 206155 w 206154"/>
                <a:gd name="csY10" fmla="*/ 88352 h 206154"/>
                <a:gd name="csX11" fmla="*/ 206155 w 206154"/>
                <a:gd name="csY11" fmla="*/ 117803 h 206154"/>
                <a:gd name="csX12" fmla="*/ 206155 w 206154"/>
                <a:gd name="csY12" fmla="*/ 147254 h 206154"/>
                <a:gd name="csX13" fmla="*/ 206155 w 206154"/>
                <a:gd name="csY13" fmla="*/ 176704 h 206154"/>
                <a:gd name="csX14" fmla="*/ 206155 w 206154"/>
                <a:gd name="csY14" fmla="*/ 206155 h 206154"/>
                <a:gd name="csX15" fmla="*/ 176704 w 206154"/>
                <a:gd name="csY15" fmla="*/ 206155 h 206154"/>
                <a:gd name="csX16" fmla="*/ 147254 w 206154"/>
                <a:gd name="csY16" fmla="*/ 206155 h 206154"/>
                <a:gd name="csX17" fmla="*/ 117803 w 206154"/>
                <a:gd name="csY17" fmla="*/ 206155 h 206154"/>
                <a:gd name="csX18" fmla="*/ 88352 w 206154"/>
                <a:gd name="csY18" fmla="*/ 206155 h 206154"/>
                <a:gd name="csX19" fmla="*/ 58901 w 206154"/>
                <a:gd name="csY19" fmla="*/ 206155 h 206154"/>
                <a:gd name="csX20" fmla="*/ 29451 w 206154"/>
                <a:gd name="csY20" fmla="*/ 206155 h 206154"/>
                <a:gd name="csX21" fmla="*/ 0 w 206154"/>
                <a:gd name="csY21" fmla="*/ 206155 h 206154"/>
                <a:gd name="csX22" fmla="*/ 0 w 206154"/>
                <a:gd name="csY22" fmla="*/ 176704 h 206154"/>
                <a:gd name="csX23" fmla="*/ 0 w 206154"/>
                <a:gd name="csY23" fmla="*/ 147254 h 206154"/>
                <a:gd name="csX24" fmla="*/ 0 w 206154"/>
                <a:gd name="csY24" fmla="*/ 117803 h 206154"/>
                <a:gd name="csX25" fmla="*/ 0 w 206154"/>
                <a:gd name="csY25" fmla="*/ 88352 h 206154"/>
                <a:gd name="csX26" fmla="*/ 0 w 206154"/>
                <a:gd name="csY26" fmla="*/ 58901 h 206154"/>
                <a:gd name="csX27" fmla="*/ 0 w 206154"/>
                <a:gd name="csY27" fmla="*/ 29451 h 206154"/>
                <a:gd name="csX28" fmla="*/ 0 w 206154"/>
                <a:gd name="csY28" fmla="*/ 0 h 206154"/>
                <a:gd name="csX29" fmla="*/ 29451 w 206154"/>
                <a:gd name="csY29" fmla="*/ 29451 h 206154"/>
                <a:gd name="csX30" fmla="*/ 29451 w 206154"/>
                <a:gd name="csY30" fmla="*/ 58901 h 206154"/>
                <a:gd name="csX31" fmla="*/ 29451 w 206154"/>
                <a:gd name="csY31" fmla="*/ 88352 h 206154"/>
                <a:gd name="csX32" fmla="*/ 29451 w 206154"/>
                <a:gd name="csY32" fmla="*/ 117803 h 206154"/>
                <a:gd name="csX33" fmla="*/ 29451 w 206154"/>
                <a:gd name="csY33" fmla="*/ 147254 h 206154"/>
                <a:gd name="csX34" fmla="*/ 29451 w 206154"/>
                <a:gd name="csY34" fmla="*/ 176704 h 206154"/>
                <a:gd name="csX35" fmla="*/ 58901 w 206154"/>
                <a:gd name="csY35" fmla="*/ 176704 h 206154"/>
                <a:gd name="csX36" fmla="*/ 88352 w 206154"/>
                <a:gd name="csY36" fmla="*/ 176704 h 206154"/>
                <a:gd name="csX37" fmla="*/ 117803 w 206154"/>
                <a:gd name="csY37" fmla="*/ 176704 h 206154"/>
                <a:gd name="csX38" fmla="*/ 147254 w 206154"/>
                <a:gd name="csY38" fmla="*/ 176704 h 206154"/>
                <a:gd name="csX39" fmla="*/ 176704 w 206154"/>
                <a:gd name="csY39" fmla="*/ 176704 h 206154"/>
                <a:gd name="csX40" fmla="*/ 176704 w 206154"/>
                <a:gd name="csY40" fmla="*/ 147254 h 206154"/>
                <a:gd name="csX41" fmla="*/ 176704 w 206154"/>
                <a:gd name="csY41" fmla="*/ 117803 h 206154"/>
                <a:gd name="csX42" fmla="*/ 176704 w 206154"/>
                <a:gd name="csY42" fmla="*/ 88352 h 206154"/>
                <a:gd name="csX43" fmla="*/ 176704 w 206154"/>
                <a:gd name="csY43" fmla="*/ 58901 h 206154"/>
                <a:gd name="csX44" fmla="*/ 176704 w 206154"/>
                <a:gd name="csY44" fmla="*/ 29451 h 206154"/>
                <a:gd name="csX45" fmla="*/ 147254 w 206154"/>
                <a:gd name="csY45" fmla="*/ 29451 h 206154"/>
                <a:gd name="csX46" fmla="*/ 117803 w 206154"/>
                <a:gd name="csY46" fmla="*/ 29451 h 206154"/>
                <a:gd name="csX47" fmla="*/ 88352 w 206154"/>
                <a:gd name="csY47" fmla="*/ 29451 h 206154"/>
                <a:gd name="csX48" fmla="*/ 58901 w 206154"/>
                <a:gd name="csY48" fmla="*/ 29451 h 206154"/>
                <a:gd name="csX49" fmla="*/ 29451 w 206154"/>
                <a:gd name="csY49" fmla="*/ 29451 h 206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206154" h="206154">
                  <a:moveTo>
                    <a:pt x="0" y="0"/>
                  </a:moveTo>
                  <a:lnTo>
                    <a:pt x="29451" y="0"/>
                  </a:lnTo>
                  <a:lnTo>
                    <a:pt x="58901" y="0"/>
                  </a:lnTo>
                  <a:lnTo>
                    <a:pt x="88352" y="0"/>
                  </a:lnTo>
                  <a:lnTo>
                    <a:pt x="117803" y="0"/>
                  </a:lnTo>
                  <a:lnTo>
                    <a:pt x="147254" y="0"/>
                  </a:lnTo>
                  <a:lnTo>
                    <a:pt x="176704" y="0"/>
                  </a:lnTo>
                  <a:lnTo>
                    <a:pt x="206155" y="0"/>
                  </a:lnTo>
                  <a:lnTo>
                    <a:pt x="206155" y="29451"/>
                  </a:lnTo>
                  <a:lnTo>
                    <a:pt x="206155" y="58901"/>
                  </a:lnTo>
                  <a:lnTo>
                    <a:pt x="206155" y="88352"/>
                  </a:lnTo>
                  <a:lnTo>
                    <a:pt x="206155" y="117803"/>
                  </a:lnTo>
                  <a:lnTo>
                    <a:pt x="206155" y="147254"/>
                  </a:lnTo>
                  <a:lnTo>
                    <a:pt x="206155" y="176704"/>
                  </a:lnTo>
                  <a:lnTo>
                    <a:pt x="206155" y="206155"/>
                  </a:lnTo>
                  <a:lnTo>
                    <a:pt x="176704" y="206155"/>
                  </a:lnTo>
                  <a:lnTo>
                    <a:pt x="147254" y="206155"/>
                  </a:lnTo>
                  <a:lnTo>
                    <a:pt x="117803" y="206155"/>
                  </a:lnTo>
                  <a:lnTo>
                    <a:pt x="88352" y="206155"/>
                  </a:lnTo>
                  <a:lnTo>
                    <a:pt x="58901" y="206155"/>
                  </a:lnTo>
                  <a:lnTo>
                    <a:pt x="29451" y="206155"/>
                  </a:lnTo>
                  <a:lnTo>
                    <a:pt x="0" y="206155"/>
                  </a:lnTo>
                  <a:lnTo>
                    <a:pt x="0" y="176704"/>
                  </a:lnTo>
                  <a:lnTo>
                    <a:pt x="0" y="147254"/>
                  </a:lnTo>
                  <a:lnTo>
                    <a:pt x="0" y="117803"/>
                  </a:lnTo>
                  <a:lnTo>
                    <a:pt x="0" y="88352"/>
                  </a:lnTo>
                  <a:lnTo>
                    <a:pt x="0" y="58901"/>
                  </a:lnTo>
                  <a:lnTo>
                    <a:pt x="0" y="29451"/>
                  </a:lnTo>
                  <a:lnTo>
                    <a:pt x="0" y="0"/>
                  </a:lnTo>
                  <a:moveTo>
                    <a:pt x="29451" y="29451"/>
                  </a:moveTo>
                  <a:lnTo>
                    <a:pt x="29451" y="58901"/>
                  </a:lnTo>
                  <a:lnTo>
                    <a:pt x="29451" y="88352"/>
                  </a:lnTo>
                  <a:lnTo>
                    <a:pt x="29451" y="117803"/>
                  </a:lnTo>
                  <a:lnTo>
                    <a:pt x="29451" y="147254"/>
                  </a:lnTo>
                  <a:lnTo>
                    <a:pt x="29451" y="176704"/>
                  </a:lnTo>
                  <a:lnTo>
                    <a:pt x="58901" y="176704"/>
                  </a:lnTo>
                  <a:lnTo>
                    <a:pt x="88352" y="176704"/>
                  </a:lnTo>
                  <a:lnTo>
                    <a:pt x="117803" y="176704"/>
                  </a:lnTo>
                  <a:lnTo>
                    <a:pt x="147254" y="176704"/>
                  </a:lnTo>
                  <a:lnTo>
                    <a:pt x="176704" y="176704"/>
                  </a:lnTo>
                  <a:lnTo>
                    <a:pt x="176704" y="147254"/>
                  </a:lnTo>
                  <a:lnTo>
                    <a:pt x="176704" y="117803"/>
                  </a:lnTo>
                  <a:lnTo>
                    <a:pt x="176704" y="88352"/>
                  </a:lnTo>
                  <a:lnTo>
                    <a:pt x="176704" y="58901"/>
                  </a:lnTo>
                  <a:lnTo>
                    <a:pt x="176704" y="29451"/>
                  </a:lnTo>
                  <a:lnTo>
                    <a:pt x="147254" y="29451"/>
                  </a:lnTo>
                  <a:lnTo>
                    <a:pt x="117803" y="29451"/>
                  </a:lnTo>
                  <a:lnTo>
                    <a:pt x="88352" y="29451"/>
                  </a:lnTo>
                  <a:lnTo>
                    <a:pt x="58901" y="29451"/>
                  </a:lnTo>
                  <a:lnTo>
                    <a:pt x="29451" y="29451"/>
                  </a:lnTo>
                  <a:close/>
                </a:path>
              </a:pathLst>
            </a:custGeom>
            <a:solidFill>
              <a:schemeClr val="accent4"/>
            </a:solidFill>
            <a:ln w="182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2161478-8B45-63AC-CBEA-EAB9F167CF4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35583" y="4244610"/>
              <a:ext cx="88352" cy="88352"/>
            </a:xfrm>
            <a:custGeom>
              <a:avLst/>
              <a:gdLst>
                <a:gd name="csX0" fmla="*/ 0 w 88352"/>
                <a:gd name="csY0" fmla="*/ 0 h 88352"/>
                <a:gd name="csX1" fmla="*/ 29451 w 88352"/>
                <a:gd name="csY1" fmla="*/ 0 h 88352"/>
                <a:gd name="csX2" fmla="*/ 58901 w 88352"/>
                <a:gd name="csY2" fmla="*/ 0 h 88352"/>
                <a:gd name="csX3" fmla="*/ 88352 w 88352"/>
                <a:gd name="csY3" fmla="*/ 0 h 88352"/>
                <a:gd name="csX4" fmla="*/ 88352 w 88352"/>
                <a:gd name="csY4" fmla="*/ 29451 h 88352"/>
                <a:gd name="csX5" fmla="*/ 88352 w 88352"/>
                <a:gd name="csY5" fmla="*/ 58901 h 88352"/>
                <a:gd name="csX6" fmla="*/ 88352 w 88352"/>
                <a:gd name="csY6" fmla="*/ 88352 h 88352"/>
                <a:gd name="csX7" fmla="*/ 58901 w 88352"/>
                <a:gd name="csY7" fmla="*/ 88352 h 88352"/>
                <a:gd name="csX8" fmla="*/ 29451 w 88352"/>
                <a:gd name="csY8" fmla="*/ 88352 h 88352"/>
                <a:gd name="csX9" fmla="*/ 0 w 88352"/>
                <a:gd name="csY9" fmla="*/ 88352 h 88352"/>
                <a:gd name="csX10" fmla="*/ 0 w 88352"/>
                <a:gd name="csY10" fmla="*/ 58901 h 88352"/>
                <a:gd name="csX11" fmla="*/ 0 w 88352"/>
                <a:gd name="csY11" fmla="*/ 29451 h 88352"/>
                <a:gd name="csX12" fmla="*/ 0 w 88352"/>
                <a:gd name="csY12" fmla="*/ 0 h 883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88352" h="88352">
                  <a:moveTo>
                    <a:pt x="0" y="0"/>
                  </a:moveTo>
                  <a:lnTo>
                    <a:pt x="29451" y="0"/>
                  </a:lnTo>
                  <a:lnTo>
                    <a:pt x="58901" y="0"/>
                  </a:lnTo>
                  <a:lnTo>
                    <a:pt x="88352" y="0"/>
                  </a:lnTo>
                  <a:lnTo>
                    <a:pt x="88352" y="29451"/>
                  </a:lnTo>
                  <a:lnTo>
                    <a:pt x="88352" y="58901"/>
                  </a:lnTo>
                  <a:lnTo>
                    <a:pt x="88352" y="88352"/>
                  </a:lnTo>
                  <a:lnTo>
                    <a:pt x="58901" y="88352"/>
                  </a:lnTo>
                  <a:lnTo>
                    <a:pt x="29451" y="88352"/>
                  </a:lnTo>
                  <a:lnTo>
                    <a:pt x="0" y="88352"/>
                  </a:lnTo>
                  <a:lnTo>
                    <a:pt x="0" y="58901"/>
                  </a:lnTo>
                  <a:lnTo>
                    <a:pt x="0" y="29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82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542D384-19A2-B469-352E-EC4ABC871F1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10963" y="4951427"/>
              <a:ext cx="206154" cy="206154"/>
            </a:xfrm>
            <a:custGeom>
              <a:avLst/>
              <a:gdLst>
                <a:gd name="csX0" fmla="*/ 0 w 206154"/>
                <a:gd name="csY0" fmla="*/ 0 h 206154"/>
                <a:gd name="csX1" fmla="*/ 29451 w 206154"/>
                <a:gd name="csY1" fmla="*/ 0 h 206154"/>
                <a:gd name="csX2" fmla="*/ 58901 w 206154"/>
                <a:gd name="csY2" fmla="*/ 0 h 206154"/>
                <a:gd name="csX3" fmla="*/ 88352 w 206154"/>
                <a:gd name="csY3" fmla="*/ 0 h 206154"/>
                <a:gd name="csX4" fmla="*/ 117803 w 206154"/>
                <a:gd name="csY4" fmla="*/ 0 h 206154"/>
                <a:gd name="csX5" fmla="*/ 147254 w 206154"/>
                <a:gd name="csY5" fmla="*/ 0 h 206154"/>
                <a:gd name="csX6" fmla="*/ 176704 w 206154"/>
                <a:gd name="csY6" fmla="*/ 0 h 206154"/>
                <a:gd name="csX7" fmla="*/ 206155 w 206154"/>
                <a:gd name="csY7" fmla="*/ 0 h 206154"/>
                <a:gd name="csX8" fmla="*/ 206155 w 206154"/>
                <a:gd name="csY8" fmla="*/ 29451 h 206154"/>
                <a:gd name="csX9" fmla="*/ 206155 w 206154"/>
                <a:gd name="csY9" fmla="*/ 58901 h 206154"/>
                <a:gd name="csX10" fmla="*/ 206155 w 206154"/>
                <a:gd name="csY10" fmla="*/ 88352 h 206154"/>
                <a:gd name="csX11" fmla="*/ 206155 w 206154"/>
                <a:gd name="csY11" fmla="*/ 117803 h 206154"/>
                <a:gd name="csX12" fmla="*/ 206155 w 206154"/>
                <a:gd name="csY12" fmla="*/ 147254 h 206154"/>
                <a:gd name="csX13" fmla="*/ 206155 w 206154"/>
                <a:gd name="csY13" fmla="*/ 176704 h 206154"/>
                <a:gd name="csX14" fmla="*/ 206155 w 206154"/>
                <a:gd name="csY14" fmla="*/ 206155 h 206154"/>
                <a:gd name="csX15" fmla="*/ 176704 w 206154"/>
                <a:gd name="csY15" fmla="*/ 206155 h 206154"/>
                <a:gd name="csX16" fmla="*/ 147254 w 206154"/>
                <a:gd name="csY16" fmla="*/ 206155 h 206154"/>
                <a:gd name="csX17" fmla="*/ 117803 w 206154"/>
                <a:gd name="csY17" fmla="*/ 206155 h 206154"/>
                <a:gd name="csX18" fmla="*/ 88352 w 206154"/>
                <a:gd name="csY18" fmla="*/ 206155 h 206154"/>
                <a:gd name="csX19" fmla="*/ 58901 w 206154"/>
                <a:gd name="csY19" fmla="*/ 206155 h 206154"/>
                <a:gd name="csX20" fmla="*/ 29451 w 206154"/>
                <a:gd name="csY20" fmla="*/ 206155 h 206154"/>
                <a:gd name="csX21" fmla="*/ 0 w 206154"/>
                <a:gd name="csY21" fmla="*/ 206155 h 206154"/>
                <a:gd name="csX22" fmla="*/ 0 w 206154"/>
                <a:gd name="csY22" fmla="*/ 176704 h 206154"/>
                <a:gd name="csX23" fmla="*/ 0 w 206154"/>
                <a:gd name="csY23" fmla="*/ 147254 h 206154"/>
                <a:gd name="csX24" fmla="*/ 0 w 206154"/>
                <a:gd name="csY24" fmla="*/ 117803 h 206154"/>
                <a:gd name="csX25" fmla="*/ 0 w 206154"/>
                <a:gd name="csY25" fmla="*/ 88352 h 206154"/>
                <a:gd name="csX26" fmla="*/ 0 w 206154"/>
                <a:gd name="csY26" fmla="*/ 58901 h 206154"/>
                <a:gd name="csX27" fmla="*/ 0 w 206154"/>
                <a:gd name="csY27" fmla="*/ 29451 h 206154"/>
                <a:gd name="csX28" fmla="*/ 0 w 206154"/>
                <a:gd name="csY28" fmla="*/ 0 h 206154"/>
                <a:gd name="csX29" fmla="*/ 29451 w 206154"/>
                <a:gd name="csY29" fmla="*/ 29451 h 206154"/>
                <a:gd name="csX30" fmla="*/ 29451 w 206154"/>
                <a:gd name="csY30" fmla="*/ 58901 h 206154"/>
                <a:gd name="csX31" fmla="*/ 29451 w 206154"/>
                <a:gd name="csY31" fmla="*/ 88352 h 206154"/>
                <a:gd name="csX32" fmla="*/ 29451 w 206154"/>
                <a:gd name="csY32" fmla="*/ 117803 h 206154"/>
                <a:gd name="csX33" fmla="*/ 29451 w 206154"/>
                <a:gd name="csY33" fmla="*/ 147254 h 206154"/>
                <a:gd name="csX34" fmla="*/ 29451 w 206154"/>
                <a:gd name="csY34" fmla="*/ 176704 h 206154"/>
                <a:gd name="csX35" fmla="*/ 58901 w 206154"/>
                <a:gd name="csY35" fmla="*/ 176704 h 206154"/>
                <a:gd name="csX36" fmla="*/ 88352 w 206154"/>
                <a:gd name="csY36" fmla="*/ 176704 h 206154"/>
                <a:gd name="csX37" fmla="*/ 117803 w 206154"/>
                <a:gd name="csY37" fmla="*/ 176704 h 206154"/>
                <a:gd name="csX38" fmla="*/ 147254 w 206154"/>
                <a:gd name="csY38" fmla="*/ 176704 h 206154"/>
                <a:gd name="csX39" fmla="*/ 176704 w 206154"/>
                <a:gd name="csY39" fmla="*/ 176704 h 206154"/>
                <a:gd name="csX40" fmla="*/ 176704 w 206154"/>
                <a:gd name="csY40" fmla="*/ 147254 h 206154"/>
                <a:gd name="csX41" fmla="*/ 176704 w 206154"/>
                <a:gd name="csY41" fmla="*/ 117803 h 206154"/>
                <a:gd name="csX42" fmla="*/ 176704 w 206154"/>
                <a:gd name="csY42" fmla="*/ 88352 h 206154"/>
                <a:gd name="csX43" fmla="*/ 176704 w 206154"/>
                <a:gd name="csY43" fmla="*/ 58901 h 206154"/>
                <a:gd name="csX44" fmla="*/ 176704 w 206154"/>
                <a:gd name="csY44" fmla="*/ 29451 h 206154"/>
                <a:gd name="csX45" fmla="*/ 147254 w 206154"/>
                <a:gd name="csY45" fmla="*/ 29451 h 206154"/>
                <a:gd name="csX46" fmla="*/ 117803 w 206154"/>
                <a:gd name="csY46" fmla="*/ 29451 h 206154"/>
                <a:gd name="csX47" fmla="*/ 88352 w 206154"/>
                <a:gd name="csY47" fmla="*/ 29451 h 206154"/>
                <a:gd name="csX48" fmla="*/ 58901 w 206154"/>
                <a:gd name="csY48" fmla="*/ 29451 h 206154"/>
                <a:gd name="csX49" fmla="*/ 29451 w 206154"/>
                <a:gd name="csY49" fmla="*/ 29451 h 2061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206154" h="206154">
                  <a:moveTo>
                    <a:pt x="0" y="0"/>
                  </a:moveTo>
                  <a:lnTo>
                    <a:pt x="29451" y="0"/>
                  </a:lnTo>
                  <a:lnTo>
                    <a:pt x="58901" y="0"/>
                  </a:lnTo>
                  <a:lnTo>
                    <a:pt x="88352" y="0"/>
                  </a:lnTo>
                  <a:lnTo>
                    <a:pt x="117803" y="0"/>
                  </a:lnTo>
                  <a:lnTo>
                    <a:pt x="147254" y="0"/>
                  </a:lnTo>
                  <a:lnTo>
                    <a:pt x="176704" y="0"/>
                  </a:lnTo>
                  <a:lnTo>
                    <a:pt x="206155" y="0"/>
                  </a:lnTo>
                  <a:lnTo>
                    <a:pt x="206155" y="29451"/>
                  </a:lnTo>
                  <a:lnTo>
                    <a:pt x="206155" y="58901"/>
                  </a:lnTo>
                  <a:lnTo>
                    <a:pt x="206155" y="88352"/>
                  </a:lnTo>
                  <a:lnTo>
                    <a:pt x="206155" y="117803"/>
                  </a:lnTo>
                  <a:lnTo>
                    <a:pt x="206155" y="147254"/>
                  </a:lnTo>
                  <a:lnTo>
                    <a:pt x="206155" y="176704"/>
                  </a:lnTo>
                  <a:lnTo>
                    <a:pt x="206155" y="206155"/>
                  </a:lnTo>
                  <a:lnTo>
                    <a:pt x="176704" y="206155"/>
                  </a:lnTo>
                  <a:lnTo>
                    <a:pt x="147254" y="206155"/>
                  </a:lnTo>
                  <a:lnTo>
                    <a:pt x="117803" y="206155"/>
                  </a:lnTo>
                  <a:lnTo>
                    <a:pt x="88352" y="206155"/>
                  </a:lnTo>
                  <a:lnTo>
                    <a:pt x="58901" y="206155"/>
                  </a:lnTo>
                  <a:lnTo>
                    <a:pt x="29451" y="206155"/>
                  </a:lnTo>
                  <a:lnTo>
                    <a:pt x="0" y="206155"/>
                  </a:lnTo>
                  <a:lnTo>
                    <a:pt x="0" y="176704"/>
                  </a:lnTo>
                  <a:lnTo>
                    <a:pt x="0" y="147254"/>
                  </a:lnTo>
                  <a:lnTo>
                    <a:pt x="0" y="117803"/>
                  </a:lnTo>
                  <a:lnTo>
                    <a:pt x="0" y="88352"/>
                  </a:lnTo>
                  <a:lnTo>
                    <a:pt x="0" y="58901"/>
                  </a:lnTo>
                  <a:lnTo>
                    <a:pt x="0" y="29451"/>
                  </a:lnTo>
                  <a:lnTo>
                    <a:pt x="0" y="0"/>
                  </a:lnTo>
                  <a:moveTo>
                    <a:pt x="29451" y="29451"/>
                  </a:moveTo>
                  <a:lnTo>
                    <a:pt x="29451" y="58901"/>
                  </a:lnTo>
                  <a:lnTo>
                    <a:pt x="29451" y="88352"/>
                  </a:lnTo>
                  <a:lnTo>
                    <a:pt x="29451" y="117803"/>
                  </a:lnTo>
                  <a:lnTo>
                    <a:pt x="29451" y="147254"/>
                  </a:lnTo>
                  <a:lnTo>
                    <a:pt x="29451" y="176704"/>
                  </a:lnTo>
                  <a:lnTo>
                    <a:pt x="58901" y="176704"/>
                  </a:lnTo>
                  <a:lnTo>
                    <a:pt x="88352" y="176704"/>
                  </a:lnTo>
                  <a:lnTo>
                    <a:pt x="117803" y="176704"/>
                  </a:lnTo>
                  <a:lnTo>
                    <a:pt x="147254" y="176704"/>
                  </a:lnTo>
                  <a:lnTo>
                    <a:pt x="176704" y="176704"/>
                  </a:lnTo>
                  <a:lnTo>
                    <a:pt x="176704" y="147254"/>
                  </a:lnTo>
                  <a:lnTo>
                    <a:pt x="176704" y="117803"/>
                  </a:lnTo>
                  <a:lnTo>
                    <a:pt x="176704" y="88352"/>
                  </a:lnTo>
                  <a:lnTo>
                    <a:pt x="176704" y="58901"/>
                  </a:lnTo>
                  <a:lnTo>
                    <a:pt x="176704" y="29451"/>
                  </a:lnTo>
                  <a:lnTo>
                    <a:pt x="147254" y="29451"/>
                  </a:lnTo>
                  <a:lnTo>
                    <a:pt x="117803" y="29451"/>
                  </a:lnTo>
                  <a:lnTo>
                    <a:pt x="88352" y="29451"/>
                  </a:lnTo>
                  <a:lnTo>
                    <a:pt x="58901" y="29451"/>
                  </a:lnTo>
                  <a:lnTo>
                    <a:pt x="29451" y="29451"/>
                  </a:lnTo>
                  <a:close/>
                </a:path>
              </a:pathLst>
            </a:custGeom>
            <a:solidFill>
              <a:schemeClr val="accent4"/>
            </a:solidFill>
            <a:ln w="182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516750F-EA94-371D-739F-C55003D62A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69865" y="5010328"/>
              <a:ext cx="88352" cy="88352"/>
            </a:xfrm>
            <a:custGeom>
              <a:avLst/>
              <a:gdLst>
                <a:gd name="csX0" fmla="*/ 0 w 88352"/>
                <a:gd name="csY0" fmla="*/ 0 h 88352"/>
                <a:gd name="csX1" fmla="*/ 29451 w 88352"/>
                <a:gd name="csY1" fmla="*/ 0 h 88352"/>
                <a:gd name="csX2" fmla="*/ 58901 w 88352"/>
                <a:gd name="csY2" fmla="*/ 0 h 88352"/>
                <a:gd name="csX3" fmla="*/ 88352 w 88352"/>
                <a:gd name="csY3" fmla="*/ 0 h 88352"/>
                <a:gd name="csX4" fmla="*/ 88352 w 88352"/>
                <a:gd name="csY4" fmla="*/ 29451 h 88352"/>
                <a:gd name="csX5" fmla="*/ 88352 w 88352"/>
                <a:gd name="csY5" fmla="*/ 58901 h 88352"/>
                <a:gd name="csX6" fmla="*/ 88352 w 88352"/>
                <a:gd name="csY6" fmla="*/ 88352 h 88352"/>
                <a:gd name="csX7" fmla="*/ 58901 w 88352"/>
                <a:gd name="csY7" fmla="*/ 88352 h 88352"/>
                <a:gd name="csX8" fmla="*/ 29451 w 88352"/>
                <a:gd name="csY8" fmla="*/ 88352 h 88352"/>
                <a:gd name="csX9" fmla="*/ 0 w 88352"/>
                <a:gd name="csY9" fmla="*/ 88352 h 88352"/>
                <a:gd name="csX10" fmla="*/ 0 w 88352"/>
                <a:gd name="csY10" fmla="*/ 58901 h 88352"/>
                <a:gd name="csX11" fmla="*/ 0 w 88352"/>
                <a:gd name="csY11" fmla="*/ 29451 h 88352"/>
                <a:gd name="csX12" fmla="*/ 0 w 88352"/>
                <a:gd name="csY12" fmla="*/ 0 h 8835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88352" h="88352">
                  <a:moveTo>
                    <a:pt x="0" y="0"/>
                  </a:moveTo>
                  <a:lnTo>
                    <a:pt x="29451" y="0"/>
                  </a:lnTo>
                  <a:lnTo>
                    <a:pt x="58901" y="0"/>
                  </a:lnTo>
                  <a:lnTo>
                    <a:pt x="88352" y="0"/>
                  </a:lnTo>
                  <a:lnTo>
                    <a:pt x="88352" y="29451"/>
                  </a:lnTo>
                  <a:lnTo>
                    <a:pt x="88352" y="58901"/>
                  </a:lnTo>
                  <a:lnTo>
                    <a:pt x="88352" y="88352"/>
                  </a:lnTo>
                  <a:lnTo>
                    <a:pt x="58901" y="88352"/>
                  </a:lnTo>
                  <a:lnTo>
                    <a:pt x="29451" y="88352"/>
                  </a:lnTo>
                  <a:lnTo>
                    <a:pt x="0" y="88352"/>
                  </a:lnTo>
                  <a:lnTo>
                    <a:pt x="0" y="58901"/>
                  </a:lnTo>
                  <a:lnTo>
                    <a:pt x="0" y="29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829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36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7D3492-243E-E40A-1E3E-36E8063CF6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2097421" y="3371454"/>
            <a:ext cx="5088825" cy="83210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FF2089-AB74-7910-8C7F-0BDB83B518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097421" y="1550487"/>
            <a:ext cx="8193024" cy="1627632"/>
          </a:xfrm>
        </p:spPr>
        <p:txBody>
          <a:bodyPr/>
          <a:lstStyle/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4C64C7-9D6D-BF18-35EE-FE84D9313F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ED85B2BB-F501-CA44-B2F5-93B0DD69A419}" type="slidenum">
              <a:rPr lang="en-US" smtClean="0"/>
              <a:pPr algn="r"/>
              <a:t>19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EF8106-26B8-973A-967B-D2CBDE65BE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00547" y="4581381"/>
            <a:ext cx="2561065" cy="8600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A573B-3171-757E-2F9F-F333BA95F1A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98551" y="4666142"/>
            <a:ext cx="256106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latin typeface="+mj-lt"/>
              </a:rPr>
              <a:t>Scan the QR code or visit </a:t>
            </a:r>
            <a:r>
              <a:rPr lang="en-US" sz="1400" err="1">
                <a:solidFill>
                  <a:schemeClr val="accent1"/>
                </a:solidFill>
                <a:latin typeface="+mj-lt"/>
              </a:rPr>
              <a:t>SeeASeizure.com</a:t>
            </a:r>
            <a:r>
              <a:rPr lang="en-US" sz="1400">
                <a:solidFill>
                  <a:schemeClr val="accent1"/>
                </a:solidFill>
                <a:latin typeface="+mj-lt"/>
              </a:rPr>
              <a:t> to rewatch </a:t>
            </a:r>
            <a:br>
              <a:rPr lang="en-US" sz="1400">
                <a:solidFill>
                  <a:schemeClr val="accent1"/>
                </a:solidFill>
                <a:latin typeface="+mj-lt"/>
              </a:rPr>
            </a:br>
            <a:r>
              <a:rPr lang="en-US" sz="1400">
                <a:solidFill>
                  <a:schemeClr val="accent1"/>
                </a:solidFill>
                <a:latin typeface="+mj-lt"/>
              </a:rPr>
              <a:t>the seizure videos we saw today.</a:t>
            </a:r>
            <a:endParaRPr lang="en-US" sz="1100" b="1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2D9222-943E-874B-58C6-6DBA5A75C7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878904" y="2323313"/>
            <a:ext cx="2000357" cy="2000357"/>
            <a:chOff x="7878904" y="2323313"/>
            <a:chExt cx="2000357" cy="200035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9043DCE-A89D-658C-0732-2DDC67F6A2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78904" y="2323313"/>
              <a:ext cx="2000356" cy="2000356"/>
            </a:xfrm>
            <a:custGeom>
              <a:avLst/>
              <a:gdLst>
                <a:gd name="csX0" fmla="*/ 0 w 2000356"/>
                <a:gd name="csY0" fmla="*/ 545552 h 2000356"/>
                <a:gd name="csX1" fmla="*/ 60617 w 2000356"/>
                <a:gd name="csY1" fmla="*/ 545552 h 2000356"/>
                <a:gd name="csX2" fmla="*/ 121234 w 2000356"/>
                <a:gd name="csY2" fmla="*/ 545552 h 2000356"/>
                <a:gd name="csX3" fmla="*/ 121234 w 2000356"/>
                <a:gd name="csY3" fmla="*/ 606169 h 2000356"/>
                <a:gd name="csX4" fmla="*/ 121234 w 2000356"/>
                <a:gd name="csY4" fmla="*/ 666786 h 2000356"/>
                <a:gd name="csX5" fmla="*/ 181851 w 2000356"/>
                <a:gd name="csY5" fmla="*/ 666786 h 2000356"/>
                <a:gd name="csX6" fmla="*/ 181851 w 2000356"/>
                <a:gd name="csY6" fmla="*/ 606169 h 2000356"/>
                <a:gd name="csX7" fmla="*/ 181851 w 2000356"/>
                <a:gd name="csY7" fmla="*/ 545552 h 2000356"/>
                <a:gd name="csX8" fmla="*/ 181851 w 2000356"/>
                <a:gd name="csY8" fmla="*/ 484935 h 2000356"/>
                <a:gd name="csX9" fmla="*/ 242468 w 2000356"/>
                <a:gd name="csY9" fmla="*/ 484935 h 2000356"/>
                <a:gd name="csX10" fmla="*/ 303084 w 2000356"/>
                <a:gd name="csY10" fmla="*/ 484935 h 2000356"/>
                <a:gd name="csX11" fmla="*/ 303084 w 2000356"/>
                <a:gd name="csY11" fmla="*/ 545552 h 2000356"/>
                <a:gd name="csX12" fmla="*/ 363701 w 2000356"/>
                <a:gd name="csY12" fmla="*/ 545552 h 2000356"/>
                <a:gd name="csX13" fmla="*/ 363701 w 2000356"/>
                <a:gd name="csY13" fmla="*/ 606169 h 2000356"/>
                <a:gd name="csX14" fmla="*/ 303084 w 2000356"/>
                <a:gd name="csY14" fmla="*/ 606169 h 2000356"/>
                <a:gd name="csX15" fmla="*/ 303084 w 2000356"/>
                <a:gd name="csY15" fmla="*/ 666786 h 2000356"/>
                <a:gd name="csX16" fmla="*/ 242468 w 2000356"/>
                <a:gd name="csY16" fmla="*/ 666786 h 2000356"/>
                <a:gd name="csX17" fmla="*/ 242468 w 2000356"/>
                <a:gd name="csY17" fmla="*/ 727403 h 2000356"/>
                <a:gd name="csX18" fmla="*/ 303084 w 2000356"/>
                <a:gd name="csY18" fmla="*/ 727403 h 2000356"/>
                <a:gd name="csX19" fmla="*/ 303084 w 2000356"/>
                <a:gd name="csY19" fmla="*/ 788019 h 2000356"/>
                <a:gd name="csX20" fmla="*/ 242468 w 2000356"/>
                <a:gd name="csY20" fmla="*/ 788019 h 2000356"/>
                <a:gd name="csX21" fmla="*/ 242468 w 2000356"/>
                <a:gd name="csY21" fmla="*/ 848636 h 2000356"/>
                <a:gd name="csX22" fmla="*/ 242468 w 2000356"/>
                <a:gd name="csY22" fmla="*/ 909253 h 2000356"/>
                <a:gd name="csX23" fmla="*/ 181851 w 2000356"/>
                <a:gd name="csY23" fmla="*/ 909253 h 2000356"/>
                <a:gd name="csX24" fmla="*/ 181851 w 2000356"/>
                <a:gd name="csY24" fmla="*/ 848636 h 2000356"/>
                <a:gd name="csX25" fmla="*/ 181851 w 2000356"/>
                <a:gd name="csY25" fmla="*/ 788019 h 2000356"/>
                <a:gd name="csX26" fmla="*/ 181851 w 2000356"/>
                <a:gd name="csY26" fmla="*/ 727403 h 2000356"/>
                <a:gd name="csX27" fmla="*/ 121234 w 2000356"/>
                <a:gd name="csY27" fmla="*/ 727403 h 2000356"/>
                <a:gd name="csX28" fmla="*/ 60617 w 2000356"/>
                <a:gd name="csY28" fmla="*/ 727403 h 2000356"/>
                <a:gd name="csX29" fmla="*/ 60617 w 2000356"/>
                <a:gd name="csY29" fmla="*/ 666786 h 2000356"/>
                <a:gd name="csX30" fmla="*/ 60617 w 2000356"/>
                <a:gd name="csY30" fmla="*/ 606169 h 2000356"/>
                <a:gd name="csX31" fmla="*/ 0 w 2000356"/>
                <a:gd name="csY31" fmla="*/ 606169 h 2000356"/>
                <a:gd name="csX32" fmla="*/ 0 w 2000356"/>
                <a:gd name="csY32" fmla="*/ 545552 h 2000356"/>
                <a:gd name="csX33" fmla="*/ 0 w 2000356"/>
                <a:gd name="csY33" fmla="*/ 788019 h 2000356"/>
                <a:gd name="csX34" fmla="*/ 60617 w 2000356"/>
                <a:gd name="csY34" fmla="*/ 788019 h 2000356"/>
                <a:gd name="csX35" fmla="*/ 121234 w 2000356"/>
                <a:gd name="csY35" fmla="*/ 788019 h 2000356"/>
                <a:gd name="csX36" fmla="*/ 121234 w 2000356"/>
                <a:gd name="csY36" fmla="*/ 848636 h 2000356"/>
                <a:gd name="csX37" fmla="*/ 60617 w 2000356"/>
                <a:gd name="csY37" fmla="*/ 848636 h 2000356"/>
                <a:gd name="csX38" fmla="*/ 0 w 2000356"/>
                <a:gd name="csY38" fmla="*/ 848636 h 2000356"/>
                <a:gd name="csX39" fmla="*/ 0 w 2000356"/>
                <a:gd name="csY39" fmla="*/ 788019 h 2000356"/>
                <a:gd name="csX40" fmla="*/ 0 w 2000356"/>
                <a:gd name="csY40" fmla="*/ 969870 h 2000356"/>
                <a:gd name="csX41" fmla="*/ 60617 w 2000356"/>
                <a:gd name="csY41" fmla="*/ 969870 h 2000356"/>
                <a:gd name="csX42" fmla="*/ 60617 w 2000356"/>
                <a:gd name="csY42" fmla="*/ 1030487 h 2000356"/>
                <a:gd name="csX43" fmla="*/ 0 w 2000356"/>
                <a:gd name="csY43" fmla="*/ 1030487 h 2000356"/>
                <a:gd name="csX44" fmla="*/ 0 w 2000356"/>
                <a:gd name="csY44" fmla="*/ 969870 h 2000356"/>
                <a:gd name="csX45" fmla="*/ 0 w 2000356"/>
                <a:gd name="csY45" fmla="*/ 1151721 h 2000356"/>
                <a:gd name="csX46" fmla="*/ 60617 w 2000356"/>
                <a:gd name="csY46" fmla="*/ 1151721 h 2000356"/>
                <a:gd name="csX47" fmla="*/ 60617 w 2000356"/>
                <a:gd name="csY47" fmla="*/ 1212338 h 2000356"/>
                <a:gd name="csX48" fmla="*/ 60617 w 2000356"/>
                <a:gd name="csY48" fmla="*/ 1272955 h 2000356"/>
                <a:gd name="csX49" fmla="*/ 121234 w 2000356"/>
                <a:gd name="csY49" fmla="*/ 1272955 h 2000356"/>
                <a:gd name="csX50" fmla="*/ 121234 w 2000356"/>
                <a:gd name="csY50" fmla="*/ 1333571 h 2000356"/>
                <a:gd name="csX51" fmla="*/ 60617 w 2000356"/>
                <a:gd name="csY51" fmla="*/ 1333571 h 2000356"/>
                <a:gd name="csX52" fmla="*/ 60617 w 2000356"/>
                <a:gd name="csY52" fmla="*/ 1394188 h 2000356"/>
                <a:gd name="csX53" fmla="*/ 60617 w 2000356"/>
                <a:gd name="csY53" fmla="*/ 1454805 h 2000356"/>
                <a:gd name="csX54" fmla="*/ 121234 w 2000356"/>
                <a:gd name="csY54" fmla="*/ 1454805 h 2000356"/>
                <a:gd name="csX55" fmla="*/ 121234 w 2000356"/>
                <a:gd name="csY55" fmla="*/ 1394188 h 2000356"/>
                <a:gd name="csX56" fmla="*/ 181851 w 2000356"/>
                <a:gd name="csY56" fmla="*/ 1394188 h 2000356"/>
                <a:gd name="csX57" fmla="*/ 181851 w 2000356"/>
                <a:gd name="csY57" fmla="*/ 1454805 h 2000356"/>
                <a:gd name="csX58" fmla="*/ 181851 w 2000356"/>
                <a:gd name="csY58" fmla="*/ 1515422 h 2000356"/>
                <a:gd name="csX59" fmla="*/ 121234 w 2000356"/>
                <a:gd name="csY59" fmla="*/ 1515422 h 2000356"/>
                <a:gd name="csX60" fmla="*/ 60617 w 2000356"/>
                <a:gd name="csY60" fmla="*/ 1515422 h 2000356"/>
                <a:gd name="csX61" fmla="*/ 0 w 2000356"/>
                <a:gd name="csY61" fmla="*/ 1515422 h 2000356"/>
                <a:gd name="csX62" fmla="*/ 0 w 2000356"/>
                <a:gd name="csY62" fmla="*/ 1454805 h 2000356"/>
                <a:gd name="csX63" fmla="*/ 0 w 2000356"/>
                <a:gd name="csY63" fmla="*/ 1394188 h 2000356"/>
                <a:gd name="csX64" fmla="*/ 0 w 2000356"/>
                <a:gd name="csY64" fmla="*/ 1333571 h 2000356"/>
                <a:gd name="csX65" fmla="*/ 0 w 2000356"/>
                <a:gd name="csY65" fmla="*/ 1272955 h 2000356"/>
                <a:gd name="csX66" fmla="*/ 0 w 2000356"/>
                <a:gd name="csY66" fmla="*/ 1212338 h 2000356"/>
                <a:gd name="csX67" fmla="*/ 0 w 2000356"/>
                <a:gd name="csY67" fmla="*/ 1151721 h 2000356"/>
                <a:gd name="csX68" fmla="*/ 60617 w 2000356"/>
                <a:gd name="csY68" fmla="*/ 909253 h 2000356"/>
                <a:gd name="csX69" fmla="*/ 121234 w 2000356"/>
                <a:gd name="csY69" fmla="*/ 909253 h 2000356"/>
                <a:gd name="csX70" fmla="*/ 181851 w 2000356"/>
                <a:gd name="csY70" fmla="*/ 909253 h 2000356"/>
                <a:gd name="csX71" fmla="*/ 181851 w 2000356"/>
                <a:gd name="csY71" fmla="*/ 969870 h 2000356"/>
                <a:gd name="csX72" fmla="*/ 121234 w 2000356"/>
                <a:gd name="csY72" fmla="*/ 969870 h 2000356"/>
                <a:gd name="csX73" fmla="*/ 60617 w 2000356"/>
                <a:gd name="csY73" fmla="*/ 969870 h 2000356"/>
                <a:gd name="csX74" fmla="*/ 60617 w 2000356"/>
                <a:gd name="csY74" fmla="*/ 909253 h 2000356"/>
                <a:gd name="csX75" fmla="*/ 60617 w 2000356"/>
                <a:gd name="csY75" fmla="*/ 1091104 h 2000356"/>
                <a:gd name="csX76" fmla="*/ 121234 w 2000356"/>
                <a:gd name="csY76" fmla="*/ 1091104 h 2000356"/>
                <a:gd name="csX77" fmla="*/ 121234 w 2000356"/>
                <a:gd name="csY77" fmla="*/ 1151721 h 2000356"/>
                <a:gd name="csX78" fmla="*/ 60617 w 2000356"/>
                <a:gd name="csY78" fmla="*/ 1151721 h 2000356"/>
                <a:gd name="csX79" fmla="*/ 60617 w 2000356"/>
                <a:gd name="csY79" fmla="*/ 1091104 h 2000356"/>
                <a:gd name="csX80" fmla="*/ 121234 w 2000356"/>
                <a:gd name="csY80" fmla="*/ 1151721 h 2000356"/>
                <a:gd name="csX81" fmla="*/ 181851 w 2000356"/>
                <a:gd name="csY81" fmla="*/ 1151721 h 2000356"/>
                <a:gd name="csX82" fmla="*/ 181851 w 2000356"/>
                <a:gd name="csY82" fmla="*/ 1212338 h 2000356"/>
                <a:gd name="csX83" fmla="*/ 242468 w 2000356"/>
                <a:gd name="csY83" fmla="*/ 1212338 h 2000356"/>
                <a:gd name="csX84" fmla="*/ 242468 w 2000356"/>
                <a:gd name="csY84" fmla="*/ 1151721 h 2000356"/>
                <a:gd name="csX85" fmla="*/ 242468 w 2000356"/>
                <a:gd name="csY85" fmla="*/ 1091104 h 2000356"/>
                <a:gd name="csX86" fmla="*/ 181851 w 2000356"/>
                <a:gd name="csY86" fmla="*/ 1091104 h 2000356"/>
                <a:gd name="csX87" fmla="*/ 181851 w 2000356"/>
                <a:gd name="csY87" fmla="*/ 1030487 h 2000356"/>
                <a:gd name="csX88" fmla="*/ 242468 w 2000356"/>
                <a:gd name="csY88" fmla="*/ 1030487 h 2000356"/>
                <a:gd name="csX89" fmla="*/ 303084 w 2000356"/>
                <a:gd name="csY89" fmla="*/ 1030487 h 2000356"/>
                <a:gd name="csX90" fmla="*/ 303084 w 2000356"/>
                <a:gd name="csY90" fmla="*/ 1091104 h 2000356"/>
                <a:gd name="csX91" fmla="*/ 303084 w 2000356"/>
                <a:gd name="csY91" fmla="*/ 1151721 h 2000356"/>
                <a:gd name="csX92" fmla="*/ 303084 w 2000356"/>
                <a:gd name="csY92" fmla="*/ 1212338 h 2000356"/>
                <a:gd name="csX93" fmla="*/ 363701 w 2000356"/>
                <a:gd name="csY93" fmla="*/ 1212338 h 2000356"/>
                <a:gd name="csX94" fmla="*/ 424318 w 2000356"/>
                <a:gd name="csY94" fmla="*/ 1212338 h 2000356"/>
                <a:gd name="csX95" fmla="*/ 424318 w 2000356"/>
                <a:gd name="csY95" fmla="*/ 1272955 h 2000356"/>
                <a:gd name="csX96" fmla="*/ 363701 w 2000356"/>
                <a:gd name="csY96" fmla="*/ 1272955 h 2000356"/>
                <a:gd name="csX97" fmla="*/ 303084 w 2000356"/>
                <a:gd name="csY97" fmla="*/ 1272955 h 2000356"/>
                <a:gd name="csX98" fmla="*/ 242468 w 2000356"/>
                <a:gd name="csY98" fmla="*/ 1272955 h 2000356"/>
                <a:gd name="csX99" fmla="*/ 181851 w 2000356"/>
                <a:gd name="csY99" fmla="*/ 1272955 h 2000356"/>
                <a:gd name="csX100" fmla="*/ 121234 w 2000356"/>
                <a:gd name="csY100" fmla="*/ 1272955 h 2000356"/>
                <a:gd name="csX101" fmla="*/ 121234 w 2000356"/>
                <a:gd name="csY101" fmla="*/ 1212338 h 2000356"/>
                <a:gd name="csX102" fmla="*/ 121234 w 2000356"/>
                <a:gd name="csY102" fmla="*/ 1151721 h 2000356"/>
                <a:gd name="csX103" fmla="*/ 242468 w 2000356"/>
                <a:gd name="csY103" fmla="*/ 1394188 h 2000356"/>
                <a:gd name="csX104" fmla="*/ 303084 w 2000356"/>
                <a:gd name="csY104" fmla="*/ 1394188 h 2000356"/>
                <a:gd name="csX105" fmla="*/ 303084 w 2000356"/>
                <a:gd name="csY105" fmla="*/ 1454805 h 2000356"/>
                <a:gd name="csX106" fmla="*/ 242468 w 2000356"/>
                <a:gd name="csY106" fmla="*/ 1454805 h 2000356"/>
                <a:gd name="csX107" fmla="*/ 242468 w 2000356"/>
                <a:gd name="csY107" fmla="*/ 1394188 h 2000356"/>
                <a:gd name="csX108" fmla="*/ 303084 w 2000356"/>
                <a:gd name="csY108" fmla="*/ 788019 h 2000356"/>
                <a:gd name="csX109" fmla="*/ 363701 w 2000356"/>
                <a:gd name="csY109" fmla="*/ 788019 h 2000356"/>
                <a:gd name="csX110" fmla="*/ 363701 w 2000356"/>
                <a:gd name="csY110" fmla="*/ 848636 h 2000356"/>
                <a:gd name="csX111" fmla="*/ 303084 w 2000356"/>
                <a:gd name="csY111" fmla="*/ 848636 h 2000356"/>
                <a:gd name="csX112" fmla="*/ 303084 w 2000356"/>
                <a:gd name="csY112" fmla="*/ 788019 h 2000356"/>
                <a:gd name="csX113" fmla="*/ 303084 w 2000356"/>
                <a:gd name="csY113" fmla="*/ 909253 h 2000356"/>
                <a:gd name="csX114" fmla="*/ 363701 w 2000356"/>
                <a:gd name="csY114" fmla="*/ 909253 h 2000356"/>
                <a:gd name="csX115" fmla="*/ 363701 w 2000356"/>
                <a:gd name="csY115" fmla="*/ 969870 h 2000356"/>
                <a:gd name="csX116" fmla="*/ 424318 w 2000356"/>
                <a:gd name="csY116" fmla="*/ 969870 h 2000356"/>
                <a:gd name="csX117" fmla="*/ 424318 w 2000356"/>
                <a:gd name="csY117" fmla="*/ 909253 h 2000356"/>
                <a:gd name="csX118" fmla="*/ 363701 w 2000356"/>
                <a:gd name="csY118" fmla="*/ 909253 h 2000356"/>
                <a:gd name="csX119" fmla="*/ 363701 w 2000356"/>
                <a:gd name="csY119" fmla="*/ 848636 h 2000356"/>
                <a:gd name="csX120" fmla="*/ 424318 w 2000356"/>
                <a:gd name="csY120" fmla="*/ 848636 h 2000356"/>
                <a:gd name="csX121" fmla="*/ 484935 w 2000356"/>
                <a:gd name="csY121" fmla="*/ 848636 h 2000356"/>
                <a:gd name="csX122" fmla="*/ 484935 w 2000356"/>
                <a:gd name="csY122" fmla="*/ 909253 h 2000356"/>
                <a:gd name="csX123" fmla="*/ 545552 w 2000356"/>
                <a:gd name="csY123" fmla="*/ 909253 h 2000356"/>
                <a:gd name="csX124" fmla="*/ 606169 w 2000356"/>
                <a:gd name="csY124" fmla="*/ 909253 h 2000356"/>
                <a:gd name="csX125" fmla="*/ 606169 w 2000356"/>
                <a:gd name="csY125" fmla="*/ 969870 h 2000356"/>
                <a:gd name="csX126" fmla="*/ 666786 w 2000356"/>
                <a:gd name="csY126" fmla="*/ 969870 h 2000356"/>
                <a:gd name="csX127" fmla="*/ 666786 w 2000356"/>
                <a:gd name="csY127" fmla="*/ 1030487 h 2000356"/>
                <a:gd name="csX128" fmla="*/ 666786 w 2000356"/>
                <a:gd name="csY128" fmla="*/ 1091104 h 2000356"/>
                <a:gd name="csX129" fmla="*/ 606169 w 2000356"/>
                <a:gd name="csY129" fmla="*/ 1091104 h 2000356"/>
                <a:gd name="csX130" fmla="*/ 606169 w 2000356"/>
                <a:gd name="csY130" fmla="*/ 1151721 h 2000356"/>
                <a:gd name="csX131" fmla="*/ 666786 w 2000356"/>
                <a:gd name="csY131" fmla="*/ 1151721 h 2000356"/>
                <a:gd name="csX132" fmla="*/ 666786 w 2000356"/>
                <a:gd name="csY132" fmla="*/ 1212338 h 2000356"/>
                <a:gd name="csX133" fmla="*/ 666786 w 2000356"/>
                <a:gd name="csY133" fmla="*/ 1272955 h 2000356"/>
                <a:gd name="csX134" fmla="*/ 606169 w 2000356"/>
                <a:gd name="csY134" fmla="*/ 1272955 h 2000356"/>
                <a:gd name="csX135" fmla="*/ 606169 w 2000356"/>
                <a:gd name="csY135" fmla="*/ 1212338 h 2000356"/>
                <a:gd name="csX136" fmla="*/ 545552 w 2000356"/>
                <a:gd name="csY136" fmla="*/ 1212338 h 2000356"/>
                <a:gd name="csX137" fmla="*/ 484935 w 2000356"/>
                <a:gd name="csY137" fmla="*/ 1212338 h 2000356"/>
                <a:gd name="csX138" fmla="*/ 484935 w 2000356"/>
                <a:gd name="csY138" fmla="*/ 1151721 h 2000356"/>
                <a:gd name="csX139" fmla="*/ 545552 w 2000356"/>
                <a:gd name="csY139" fmla="*/ 1151721 h 2000356"/>
                <a:gd name="csX140" fmla="*/ 545552 w 2000356"/>
                <a:gd name="csY140" fmla="*/ 1091104 h 2000356"/>
                <a:gd name="csX141" fmla="*/ 545552 w 2000356"/>
                <a:gd name="csY141" fmla="*/ 1030487 h 2000356"/>
                <a:gd name="csX142" fmla="*/ 545552 w 2000356"/>
                <a:gd name="csY142" fmla="*/ 969870 h 2000356"/>
                <a:gd name="csX143" fmla="*/ 484935 w 2000356"/>
                <a:gd name="csY143" fmla="*/ 969870 h 2000356"/>
                <a:gd name="csX144" fmla="*/ 484935 w 2000356"/>
                <a:gd name="csY144" fmla="*/ 1030487 h 2000356"/>
                <a:gd name="csX145" fmla="*/ 424318 w 2000356"/>
                <a:gd name="csY145" fmla="*/ 1030487 h 2000356"/>
                <a:gd name="csX146" fmla="*/ 363701 w 2000356"/>
                <a:gd name="csY146" fmla="*/ 1030487 h 2000356"/>
                <a:gd name="csX147" fmla="*/ 303084 w 2000356"/>
                <a:gd name="csY147" fmla="*/ 1030487 h 2000356"/>
                <a:gd name="csX148" fmla="*/ 303084 w 2000356"/>
                <a:gd name="csY148" fmla="*/ 969870 h 2000356"/>
                <a:gd name="csX149" fmla="*/ 303084 w 2000356"/>
                <a:gd name="csY149" fmla="*/ 909253 h 2000356"/>
                <a:gd name="csX150" fmla="*/ 303084 w 2000356"/>
                <a:gd name="csY150" fmla="*/ 1333571 h 2000356"/>
                <a:gd name="csX151" fmla="*/ 363701 w 2000356"/>
                <a:gd name="csY151" fmla="*/ 1333571 h 2000356"/>
                <a:gd name="csX152" fmla="*/ 424318 w 2000356"/>
                <a:gd name="csY152" fmla="*/ 1333571 h 2000356"/>
                <a:gd name="csX153" fmla="*/ 484935 w 2000356"/>
                <a:gd name="csY153" fmla="*/ 1333571 h 2000356"/>
                <a:gd name="csX154" fmla="*/ 484935 w 2000356"/>
                <a:gd name="csY154" fmla="*/ 1394188 h 2000356"/>
                <a:gd name="csX155" fmla="*/ 424318 w 2000356"/>
                <a:gd name="csY155" fmla="*/ 1394188 h 2000356"/>
                <a:gd name="csX156" fmla="*/ 363701 w 2000356"/>
                <a:gd name="csY156" fmla="*/ 1394188 h 2000356"/>
                <a:gd name="csX157" fmla="*/ 303084 w 2000356"/>
                <a:gd name="csY157" fmla="*/ 1394188 h 2000356"/>
                <a:gd name="csX158" fmla="*/ 303084 w 2000356"/>
                <a:gd name="csY158" fmla="*/ 1333571 h 2000356"/>
                <a:gd name="csX159" fmla="*/ 303084 w 2000356"/>
                <a:gd name="csY159" fmla="*/ 1454805 h 2000356"/>
                <a:gd name="csX160" fmla="*/ 363701 w 2000356"/>
                <a:gd name="csY160" fmla="*/ 1454805 h 2000356"/>
                <a:gd name="csX161" fmla="*/ 424318 w 2000356"/>
                <a:gd name="csY161" fmla="*/ 1454805 h 2000356"/>
                <a:gd name="csX162" fmla="*/ 424318 w 2000356"/>
                <a:gd name="csY162" fmla="*/ 1515422 h 2000356"/>
                <a:gd name="csX163" fmla="*/ 363701 w 2000356"/>
                <a:gd name="csY163" fmla="*/ 1515422 h 2000356"/>
                <a:gd name="csX164" fmla="*/ 303084 w 2000356"/>
                <a:gd name="csY164" fmla="*/ 1515422 h 2000356"/>
                <a:gd name="csX165" fmla="*/ 303084 w 2000356"/>
                <a:gd name="csY165" fmla="*/ 1454805 h 2000356"/>
                <a:gd name="csX166" fmla="*/ 363701 w 2000356"/>
                <a:gd name="csY166" fmla="*/ 484935 h 2000356"/>
                <a:gd name="csX167" fmla="*/ 424318 w 2000356"/>
                <a:gd name="csY167" fmla="*/ 484935 h 2000356"/>
                <a:gd name="csX168" fmla="*/ 484935 w 2000356"/>
                <a:gd name="csY168" fmla="*/ 484935 h 2000356"/>
                <a:gd name="csX169" fmla="*/ 484935 w 2000356"/>
                <a:gd name="csY169" fmla="*/ 545552 h 2000356"/>
                <a:gd name="csX170" fmla="*/ 424318 w 2000356"/>
                <a:gd name="csY170" fmla="*/ 545552 h 2000356"/>
                <a:gd name="csX171" fmla="*/ 363701 w 2000356"/>
                <a:gd name="csY171" fmla="*/ 545552 h 2000356"/>
                <a:gd name="csX172" fmla="*/ 363701 w 2000356"/>
                <a:gd name="csY172" fmla="*/ 484935 h 2000356"/>
                <a:gd name="csX173" fmla="*/ 363701 w 2000356"/>
                <a:gd name="csY173" fmla="*/ 606169 h 2000356"/>
                <a:gd name="csX174" fmla="*/ 424318 w 2000356"/>
                <a:gd name="csY174" fmla="*/ 606169 h 2000356"/>
                <a:gd name="csX175" fmla="*/ 424318 w 2000356"/>
                <a:gd name="csY175" fmla="*/ 666786 h 2000356"/>
                <a:gd name="csX176" fmla="*/ 363701 w 2000356"/>
                <a:gd name="csY176" fmla="*/ 666786 h 2000356"/>
                <a:gd name="csX177" fmla="*/ 363701 w 2000356"/>
                <a:gd name="csY177" fmla="*/ 606169 h 2000356"/>
                <a:gd name="csX178" fmla="*/ 363701 w 2000356"/>
                <a:gd name="csY178" fmla="*/ 727403 h 2000356"/>
                <a:gd name="csX179" fmla="*/ 424318 w 2000356"/>
                <a:gd name="csY179" fmla="*/ 727403 h 2000356"/>
                <a:gd name="csX180" fmla="*/ 424318 w 2000356"/>
                <a:gd name="csY180" fmla="*/ 788019 h 2000356"/>
                <a:gd name="csX181" fmla="*/ 363701 w 2000356"/>
                <a:gd name="csY181" fmla="*/ 788019 h 2000356"/>
                <a:gd name="csX182" fmla="*/ 363701 w 2000356"/>
                <a:gd name="csY182" fmla="*/ 727403 h 2000356"/>
                <a:gd name="csX183" fmla="*/ 363701 w 2000356"/>
                <a:gd name="csY183" fmla="*/ 1091104 h 2000356"/>
                <a:gd name="csX184" fmla="*/ 424318 w 2000356"/>
                <a:gd name="csY184" fmla="*/ 1091104 h 2000356"/>
                <a:gd name="csX185" fmla="*/ 424318 w 2000356"/>
                <a:gd name="csY185" fmla="*/ 1151721 h 2000356"/>
                <a:gd name="csX186" fmla="*/ 363701 w 2000356"/>
                <a:gd name="csY186" fmla="*/ 1151721 h 2000356"/>
                <a:gd name="csX187" fmla="*/ 363701 w 2000356"/>
                <a:gd name="csY187" fmla="*/ 1091104 h 2000356"/>
                <a:gd name="csX188" fmla="*/ 484935 w 2000356"/>
                <a:gd name="csY188" fmla="*/ 121234 h 2000356"/>
                <a:gd name="csX189" fmla="*/ 545552 w 2000356"/>
                <a:gd name="csY189" fmla="*/ 121234 h 2000356"/>
                <a:gd name="csX190" fmla="*/ 545552 w 2000356"/>
                <a:gd name="csY190" fmla="*/ 181851 h 2000356"/>
                <a:gd name="csX191" fmla="*/ 545552 w 2000356"/>
                <a:gd name="csY191" fmla="*/ 242468 h 2000356"/>
                <a:gd name="csX192" fmla="*/ 484935 w 2000356"/>
                <a:gd name="csY192" fmla="*/ 242468 h 2000356"/>
                <a:gd name="csX193" fmla="*/ 484935 w 2000356"/>
                <a:gd name="csY193" fmla="*/ 181851 h 2000356"/>
                <a:gd name="csX194" fmla="*/ 484935 w 2000356"/>
                <a:gd name="csY194" fmla="*/ 121234 h 2000356"/>
                <a:gd name="csX195" fmla="*/ 484935 w 2000356"/>
                <a:gd name="csY195" fmla="*/ 363701 h 2000356"/>
                <a:gd name="csX196" fmla="*/ 545552 w 2000356"/>
                <a:gd name="csY196" fmla="*/ 363701 h 2000356"/>
                <a:gd name="csX197" fmla="*/ 545552 w 2000356"/>
                <a:gd name="csY197" fmla="*/ 424318 h 2000356"/>
                <a:gd name="csX198" fmla="*/ 484935 w 2000356"/>
                <a:gd name="csY198" fmla="*/ 424318 h 2000356"/>
                <a:gd name="csX199" fmla="*/ 484935 w 2000356"/>
                <a:gd name="csY199" fmla="*/ 363701 h 2000356"/>
                <a:gd name="csX200" fmla="*/ 484935 w 2000356"/>
                <a:gd name="csY200" fmla="*/ 545552 h 2000356"/>
                <a:gd name="csX201" fmla="*/ 545552 w 2000356"/>
                <a:gd name="csY201" fmla="*/ 545552 h 2000356"/>
                <a:gd name="csX202" fmla="*/ 545552 w 2000356"/>
                <a:gd name="csY202" fmla="*/ 484935 h 2000356"/>
                <a:gd name="csX203" fmla="*/ 606169 w 2000356"/>
                <a:gd name="csY203" fmla="*/ 484935 h 2000356"/>
                <a:gd name="csX204" fmla="*/ 606169 w 2000356"/>
                <a:gd name="csY204" fmla="*/ 545552 h 2000356"/>
                <a:gd name="csX205" fmla="*/ 606169 w 2000356"/>
                <a:gd name="csY205" fmla="*/ 606169 h 2000356"/>
                <a:gd name="csX206" fmla="*/ 545552 w 2000356"/>
                <a:gd name="csY206" fmla="*/ 606169 h 2000356"/>
                <a:gd name="csX207" fmla="*/ 545552 w 2000356"/>
                <a:gd name="csY207" fmla="*/ 666786 h 2000356"/>
                <a:gd name="csX208" fmla="*/ 484935 w 2000356"/>
                <a:gd name="csY208" fmla="*/ 666786 h 2000356"/>
                <a:gd name="csX209" fmla="*/ 484935 w 2000356"/>
                <a:gd name="csY209" fmla="*/ 606169 h 2000356"/>
                <a:gd name="csX210" fmla="*/ 484935 w 2000356"/>
                <a:gd name="csY210" fmla="*/ 545552 h 2000356"/>
                <a:gd name="csX211" fmla="*/ 484935 w 2000356"/>
                <a:gd name="csY211" fmla="*/ 727403 h 2000356"/>
                <a:gd name="csX212" fmla="*/ 545552 w 2000356"/>
                <a:gd name="csY212" fmla="*/ 727403 h 2000356"/>
                <a:gd name="csX213" fmla="*/ 545552 w 2000356"/>
                <a:gd name="csY213" fmla="*/ 666786 h 2000356"/>
                <a:gd name="csX214" fmla="*/ 606169 w 2000356"/>
                <a:gd name="csY214" fmla="*/ 666786 h 2000356"/>
                <a:gd name="csX215" fmla="*/ 606169 w 2000356"/>
                <a:gd name="csY215" fmla="*/ 606169 h 2000356"/>
                <a:gd name="csX216" fmla="*/ 666786 w 2000356"/>
                <a:gd name="csY216" fmla="*/ 606169 h 2000356"/>
                <a:gd name="csX217" fmla="*/ 666786 w 2000356"/>
                <a:gd name="csY217" fmla="*/ 545552 h 2000356"/>
                <a:gd name="csX218" fmla="*/ 727403 w 2000356"/>
                <a:gd name="csY218" fmla="*/ 545552 h 2000356"/>
                <a:gd name="csX219" fmla="*/ 727403 w 2000356"/>
                <a:gd name="csY219" fmla="*/ 484935 h 2000356"/>
                <a:gd name="csX220" fmla="*/ 788019 w 2000356"/>
                <a:gd name="csY220" fmla="*/ 484935 h 2000356"/>
                <a:gd name="csX221" fmla="*/ 788019 w 2000356"/>
                <a:gd name="csY221" fmla="*/ 424318 h 2000356"/>
                <a:gd name="csX222" fmla="*/ 848636 w 2000356"/>
                <a:gd name="csY222" fmla="*/ 424318 h 2000356"/>
                <a:gd name="csX223" fmla="*/ 848636 w 2000356"/>
                <a:gd name="csY223" fmla="*/ 363701 h 2000356"/>
                <a:gd name="csX224" fmla="*/ 909253 w 2000356"/>
                <a:gd name="csY224" fmla="*/ 363701 h 2000356"/>
                <a:gd name="csX225" fmla="*/ 909253 w 2000356"/>
                <a:gd name="csY225" fmla="*/ 424318 h 2000356"/>
                <a:gd name="csX226" fmla="*/ 969870 w 2000356"/>
                <a:gd name="csY226" fmla="*/ 424318 h 2000356"/>
                <a:gd name="csX227" fmla="*/ 969870 w 2000356"/>
                <a:gd name="csY227" fmla="*/ 484935 h 2000356"/>
                <a:gd name="csX228" fmla="*/ 969870 w 2000356"/>
                <a:gd name="csY228" fmla="*/ 545552 h 2000356"/>
                <a:gd name="csX229" fmla="*/ 1030487 w 2000356"/>
                <a:gd name="csY229" fmla="*/ 545552 h 2000356"/>
                <a:gd name="csX230" fmla="*/ 1030487 w 2000356"/>
                <a:gd name="csY230" fmla="*/ 484935 h 2000356"/>
                <a:gd name="csX231" fmla="*/ 1030487 w 2000356"/>
                <a:gd name="csY231" fmla="*/ 424318 h 2000356"/>
                <a:gd name="csX232" fmla="*/ 1091104 w 2000356"/>
                <a:gd name="csY232" fmla="*/ 424318 h 2000356"/>
                <a:gd name="csX233" fmla="*/ 1091104 w 2000356"/>
                <a:gd name="csY233" fmla="*/ 484935 h 2000356"/>
                <a:gd name="csX234" fmla="*/ 1091104 w 2000356"/>
                <a:gd name="csY234" fmla="*/ 545552 h 2000356"/>
                <a:gd name="csX235" fmla="*/ 1091104 w 2000356"/>
                <a:gd name="csY235" fmla="*/ 606169 h 2000356"/>
                <a:gd name="csX236" fmla="*/ 1030487 w 2000356"/>
                <a:gd name="csY236" fmla="*/ 606169 h 2000356"/>
                <a:gd name="csX237" fmla="*/ 969870 w 2000356"/>
                <a:gd name="csY237" fmla="*/ 606169 h 2000356"/>
                <a:gd name="csX238" fmla="*/ 909253 w 2000356"/>
                <a:gd name="csY238" fmla="*/ 606169 h 2000356"/>
                <a:gd name="csX239" fmla="*/ 909253 w 2000356"/>
                <a:gd name="csY239" fmla="*/ 545552 h 2000356"/>
                <a:gd name="csX240" fmla="*/ 909253 w 2000356"/>
                <a:gd name="csY240" fmla="*/ 484935 h 2000356"/>
                <a:gd name="csX241" fmla="*/ 848636 w 2000356"/>
                <a:gd name="csY241" fmla="*/ 484935 h 2000356"/>
                <a:gd name="csX242" fmla="*/ 848636 w 2000356"/>
                <a:gd name="csY242" fmla="*/ 545552 h 2000356"/>
                <a:gd name="csX243" fmla="*/ 848636 w 2000356"/>
                <a:gd name="csY243" fmla="*/ 606169 h 2000356"/>
                <a:gd name="csX244" fmla="*/ 848636 w 2000356"/>
                <a:gd name="csY244" fmla="*/ 666786 h 2000356"/>
                <a:gd name="csX245" fmla="*/ 788019 w 2000356"/>
                <a:gd name="csY245" fmla="*/ 666786 h 2000356"/>
                <a:gd name="csX246" fmla="*/ 788019 w 2000356"/>
                <a:gd name="csY246" fmla="*/ 606169 h 2000356"/>
                <a:gd name="csX247" fmla="*/ 727403 w 2000356"/>
                <a:gd name="csY247" fmla="*/ 606169 h 2000356"/>
                <a:gd name="csX248" fmla="*/ 727403 w 2000356"/>
                <a:gd name="csY248" fmla="*/ 666786 h 2000356"/>
                <a:gd name="csX249" fmla="*/ 666786 w 2000356"/>
                <a:gd name="csY249" fmla="*/ 666786 h 2000356"/>
                <a:gd name="csX250" fmla="*/ 666786 w 2000356"/>
                <a:gd name="csY250" fmla="*/ 727403 h 2000356"/>
                <a:gd name="csX251" fmla="*/ 606169 w 2000356"/>
                <a:gd name="csY251" fmla="*/ 727403 h 2000356"/>
                <a:gd name="csX252" fmla="*/ 606169 w 2000356"/>
                <a:gd name="csY252" fmla="*/ 788019 h 2000356"/>
                <a:gd name="csX253" fmla="*/ 666786 w 2000356"/>
                <a:gd name="csY253" fmla="*/ 788019 h 2000356"/>
                <a:gd name="csX254" fmla="*/ 727403 w 2000356"/>
                <a:gd name="csY254" fmla="*/ 788019 h 2000356"/>
                <a:gd name="csX255" fmla="*/ 727403 w 2000356"/>
                <a:gd name="csY255" fmla="*/ 848636 h 2000356"/>
                <a:gd name="csX256" fmla="*/ 727403 w 2000356"/>
                <a:gd name="csY256" fmla="*/ 909253 h 2000356"/>
                <a:gd name="csX257" fmla="*/ 666786 w 2000356"/>
                <a:gd name="csY257" fmla="*/ 909253 h 2000356"/>
                <a:gd name="csX258" fmla="*/ 606169 w 2000356"/>
                <a:gd name="csY258" fmla="*/ 909253 h 2000356"/>
                <a:gd name="csX259" fmla="*/ 606169 w 2000356"/>
                <a:gd name="csY259" fmla="*/ 848636 h 2000356"/>
                <a:gd name="csX260" fmla="*/ 545552 w 2000356"/>
                <a:gd name="csY260" fmla="*/ 848636 h 2000356"/>
                <a:gd name="csX261" fmla="*/ 545552 w 2000356"/>
                <a:gd name="csY261" fmla="*/ 788019 h 2000356"/>
                <a:gd name="csX262" fmla="*/ 484935 w 2000356"/>
                <a:gd name="csY262" fmla="*/ 788019 h 2000356"/>
                <a:gd name="csX263" fmla="*/ 484935 w 2000356"/>
                <a:gd name="csY263" fmla="*/ 727403 h 2000356"/>
                <a:gd name="csX264" fmla="*/ 484935 w 2000356"/>
                <a:gd name="csY264" fmla="*/ 1272955 h 2000356"/>
                <a:gd name="csX265" fmla="*/ 545552 w 2000356"/>
                <a:gd name="csY265" fmla="*/ 1272955 h 2000356"/>
                <a:gd name="csX266" fmla="*/ 545552 w 2000356"/>
                <a:gd name="csY266" fmla="*/ 1333571 h 2000356"/>
                <a:gd name="csX267" fmla="*/ 484935 w 2000356"/>
                <a:gd name="csY267" fmla="*/ 1333571 h 2000356"/>
                <a:gd name="csX268" fmla="*/ 484935 w 2000356"/>
                <a:gd name="csY268" fmla="*/ 1272955 h 2000356"/>
                <a:gd name="csX269" fmla="*/ 484935 w 2000356"/>
                <a:gd name="csY269" fmla="*/ 1454805 h 2000356"/>
                <a:gd name="csX270" fmla="*/ 545552 w 2000356"/>
                <a:gd name="csY270" fmla="*/ 1454805 h 2000356"/>
                <a:gd name="csX271" fmla="*/ 545552 w 2000356"/>
                <a:gd name="csY271" fmla="*/ 1515422 h 2000356"/>
                <a:gd name="csX272" fmla="*/ 606169 w 2000356"/>
                <a:gd name="csY272" fmla="*/ 1515422 h 2000356"/>
                <a:gd name="csX273" fmla="*/ 606169 w 2000356"/>
                <a:gd name="csY273" fmla="*/ 1576039 h 2000356"/>
                <a:gd name="csX274" fmla="*/ 606169 w 2000356"/>
                <a:gd name="csY274" fmla="*/ 1636656 h 2000356"/>
                <a:gd name="csX275" fmla="*/ 606169 w 2000356"/>
                <a:gd name="csY275" fmla="*/ 1697273 h 2000356"/>
                <a:gd name="csX276" fmla="*/ 545552 w 2000356"/>
                <a:gd name="csY276" fmla="*/ 1697273 h 2000356"/>
                <a:gd name="csX277" fmla="*/ 545552 w 2000356"/>
                <a:gd name="csY277" fmla="*/ 1636656 h 2000356"/>
                <a:gd name="csX278" fmla="*/ 484935 w 2000356"/>
                <a:gd name="csY278" fmla="*/ 1636656 h 2000356"/>
                <a:gd name="csX279" fmla="*/ 484935 w 2000356"/>
                <a:gd name="csY279" fmla="*/ 1576039 h 2000356"/>
                <a:gd name="csX280" fmla="*/ 484935 w 2000356"/>
                <a:gd name="csY280" fmla="*/ 1515422 h 2000356"/>
                <a:gd name="csX281" fmla="*/ 484935 w 2000356"/>
                <a:gd name="csY281" fmla="*/ 1454805 h 2000356"/>
                <a:gd name="csX282" fmla="*/ 484935 w 2000356"/>
                <a:gd name="csY282" fmla="*/ 1697273 h 2000356"/>
                <a:gd name="csX283" fmla="*/ 545552 w 2000356"/>
                <a:gd name="csY283" fmla="*/ 1697273 h 2000356"/>
                <a:gd name="csX284" fmla="*/ 545552 w 2000356"/>
                <a:gd name="csY284" fmla="*/ 1757890 h 2000356"/>
                <a:gd name="csX285" fmla="*/ 606169 w 2000356"/>
                <a:gd name="csY285" fmla="*/ 1757890 h 2000356"/>
                <a:gd name="csX286" fmla="*/ 606169 w 2000356"/>
                <a:gd name="csY286" fmla="*/ 1818506 h 2000356"/>
                <a:gd name="csX287" fmla="*/ 545552 w 2000356"/>
                <a:gd name="csY287" fmla="*/ 1818506 h 2000356"/>
                <a:gd name="csX288" fmla="*/ 484935 w 2000356"/>
                <a:gd name="csY288" fmla="*/ 1818506 h 2000356"/>
                <a:gd name="csX289" fmla="*/ 484935 w 2000356"/>
                <a:gd name="csY289" fmla="*/ 1757890 h 2000356"/>
                <a:gd name="csX290" fmla="*/ 484935 w 2000356"/>
                <a:gd name="csY290" fmla="*/ 1697273 h 2000356"/>
                <a:gd name="csX291" fmla="*/ 545552 w 2000356"/>
                <a:gd name="csY291" fmla="*/ 0 h 2000356"/>
                <a:gd name="csX292" fmla="*/ 606169 w 2000356"/>
                <a:gd name="csY292" fmla="*/ 0 h 2000356"/>
                <a:gd name="csX293" fmla="*/ 606169 w 2000356"/>
                <a:gd name="csY293" fmla="*/ 60617 h 2000356"/>
                <a:gd name="csX294" fmla="*/ 666786 w 2000356"/>
                <a:gd name="csY294" fmla="*/ 60617 h 2000356"/>
                <a:gd name="csX295" fmla="*/ 666786 w 2000356"/>
                <a:gd name="csY295" fmla="*/ 0 h 2000356"/>
                <a:gd name="csX296" fmla="*/ 727403 w 2000356"/>
                <a:gd name="csY296" fmla="*/ 0 h 2000356"/>
                <a:gd name="csX297" fmla="*/ 727403 w 2000356"/>
                <a:gd name="csY297" fmla="*/ 60617 h 2000356"/>
                <a:gd name="csX298" fmla="*/ 727403 w 2000356"/>
                <a:gd name="csY298" fmla="*/ 121234 h 2000356"/>
                <a:gd name="csX299" fmla="*/ 788019 w 2000356"/>
                <a:gd name="csY299" fmla="*/ 121234 h 2000356"/>
                <a:gd name="csX300" fmla="*/ 788019 w 2000356"/>
                <a:gd name="csY300" fmla="*/ 60617 h 2000356"/>
                <a:gd name="csX301" fmla="*/ 788019 w 2000356"/>
                <a:gd name="csY301" fmla="*/ 0 h 2000356"/>
                <a:gd name="csX302" fmla="*/ 848636 w 2000356"/>
                <a:gd name="csY302" fmla="*/ 0 h 2000356"/>
                <a:gd name="csX303" fmla="*/ 848636 w 2000356"/>
                <a:gd name="csY303" fmla="*/ 60617 h 2000356"/>
                <a:gd name="csX304" fmla="*/ 848636 w 2000356"/>
                <a:gd name="csY304" fmla="*/ 121234 h 2000356"/>
                <a:gd name="csX305" fmla="*/ 848636 w 2000356"/>
                <a:gd name="csY305" fmla="*/ 181851 h 2000356"/>
                <a:gd name="csX306" fmla="*/ 848636 w 2000356"/>
                <a:gd name="csY306" fmla="*/ 242468 h 2000356"/>
                <a:gd name="csX307" fmla="*/ 788019 w 2000356"/>
                <a:gd name="csY307" fmla="*/ 242468 h 2000356"/>
                <a:gd name="csX308" fmla="*/ 727403 w 2000356"/>
                <a:gd name="csY308" fmla="*/ 242468 h 2000356"/>
                <a:gd name="csX309" fmla="*/ 727403 w 2000356"/>
                <a:gd name="csY309" fmla="*/ 181851 h 2000356"/>
                <a:gd name="csX310" fmla="*/ 666786 w 2000356"/>
                <a:gd name="csY310" fmla="*/ 181851 h 2000356"/>
                <a:gd name="csX311" fmla="*/ 666786 w 2000356"/>
                <a:gd name="csY311" fmla="*/ 242468 h 2000356"/>
                <a:gd name="csX312" fmla="*/ 606169 w 2000356"/>
                <a:gd name="csY312" fmla="*/ 242468 h 2000356"/>
                <a:gd name="csX313" fmla="*/ 606169 w 2000356"/>
                <a:gd name="csY313" fmla="*/ 181851 h 2000356"/>
                <a:gd name="csX314" fmla="*/ 606169 w 2000356"/>
                <a:gd name="csY314" fmla="*/ 121234 h 2000356"/>
                <a:gd name="csX315" fmla="*/ 545552 w 2000356"/>
                <a:gd name="csY315" fmla="*/ 121234 h 2000356"/>
                <a:gd name="csX316" fmla="*/ 545552 w 2000356"/>
                <a:gd name="csY316" fmla="*/ 60617 h 2000356"/>
                <a:gd name="csX317" fmla="*/ 545552 w 2000356"/>
                <a:gd name="csY317" fmla="*/ 0 h 2000356"/>
                <a:gd name="csX318" fmla="*/ 545552 w 2000356"/>
                <a:gd name="csY318" fmla="*/ 1879123 h 2000356"/>
                <a:gd name="csX319" fmla="*/ 606169 w 2000356"/>
                <a:gd name="csY319" fmla="*/ 1879123 h 2000356"/>
                <a:gd name="csX320" fmla="*/ 606169 w 2000356"/>
                <a:gd name="csY320" fmla="*/ 1939740 h 2000356"/>
                <a:gd name="csX321" fmla="*/ 666786 w 2000356"/>
                <a:gd name="csY321" fmla="*/ 1939740 h 2000356"/>
                <a:gd name="csX322" fmla="*/ 727403 w 2000356"/>
                <a:gd name="csY322" fmla="*/ 1939740 h 2000356"/>
                <a:gd name="csX323" fmla="*/ 788019 w 2000356"/>
                <a:gd name="csY323" fmla="*/ 1939740 h 2000356"/>
                <a:gd name="csX324" fmla="*/ 788019 w 2000356"/>
                <a:gd name="csY324" fmla="*/ 1879123 h 2000356"/>
                <a:gd name="csX325" fmla="*/ 848636 w 2000356"/>
                <a:gd name="csY325" fmla="*/ 1879123 h 2000356"/>
                <a:gd name="csX326" fmla="*/ 848636 w 2000356"/>
                <a:gd name="csY326" fmla="*/ 1818506 h 2000356"/>
                <a:gd name="csX327" fmla="*/ 848636 w 2000356"/>
                <a:gd name="csY327" fmla="*/ 1757890 h 2000356"/>
                <a:gd name="csX328" fmla="*/ 788019 w 2000356"/>
                <a:gd name="csY328" fmla="*/ 1757890 h 2000356"/>
                <a:gd name="csX329" fmla="*/ 788019 w 2000356"/>
                <a:gd name="csY329" fmla="*/ 1697273 h 2000356"/>
                <a:gd name="csX330" fmla="*/ 848636 w 2000356"/>
                <a:gd name="csY330" fmla="*/ 1697273 h 2000356"/>
                <a:gd name="csX331" fmla="*/ 848636 w 2000356"/>
                <a:gd name="csY331" fmla="*/ 1636656 h 2000356"/>
                <a:gd name="csX332" fmla="*/ 788019 w 2000356"/>
                <a:gd name="csY332" fmla="*/ 1636656 h 2000356"/>
                <a:gd name="csX333" fmla="*/ 788019 w 2000356"/>
                <a:gd name="csY333" fmla="*/ 1576039 h 2000356"/>
                <a:gd name="csX334" fmla="*/ 788019 w 2000356"/>
                <a:gd name="csY334" fmla="*/ 1515422 h 2000356"/>
                <a:gd name="csX335" fmla="*/ 848636 w 2000356"/>
                <a:gd name="csY335" fmla="*/ 1515422 h 2000356"/>
                <a:gd name="csX336" fmla="*/ 848636 w 2000356"/>
                <a:gd name="csY336" fmla="*/ 1454805 h 2000356"/>
                <a:gd name="csX337" fmla="*/ 788019 w 2000356"/>
                <a:gd name="csY337" fmla="*/ 1454805 h 2000356"/>
                <a:gd name="csX338" fmla="*/ 788019 w 2000356"/>
                <a:gd name="csY338" fmla="*/ 1394188 h 2000356"/>
                <a:gd name="csX339" fmla="*/ 727403 w 2000356"/>
                <a:gd name="csY339" fmla="*/ 1394188 h 2000356"/>
                <a:gd name="csX340" fmla="*/ 727403 w 2000356"/>
                <a:gd name="csY340" fmla="*/ 1333571 h 2000356"/>
                <a:gd name="csX341" fmla="*/ 666786 w 2000356"/>
                <a:gd name="csY341" fmla="*/ 1333571 h 2000356"/>
                <a:gd name="csX342" fmla="*/ 666786 w 2000356"/>
                <a:gd name="csY342" fmla="*/ 1272955 h 2000356"/>
                <a:gd name="csX343" fmla="*/ 727403 w 2000356"/>
                <a:gd name="csY343" fmla="*/ 1272955 h 2000356"/>
                <a:gd name="csX344" fmla="*/ 727403 w 2000356"/>
                <a:gd name="csY344" fmla="*/ 1212338 h 2000356"/>
                <a:gd name="csX345" fmla="*/ 727403 w 2000356"/>
                <a:gd name="csY345" fmla="*/ 1151721 h 2000356"/>
                <a:gd name="csX346" fmla="*/ 788019 w 2000356"/>
                <a:gd name="csY346" fmla="*/ 1151721 h 2000356"/>
                <a:gd name="csX347" fmla="*/ 848636 w 2000356"/>
                <a:gd name="csY347" fmla="*/ 1151721 h 2000356"/>
                <a:gd name="csX348" fmla="*/ 909253 w 2000356"/>
                <a:gd name="csY348" fmla="*/ 1151721 h 2000356"/>
                <a:gd name="csX349" fmla="*/ 909253 w 2000356"/>
                <a:gd name="csY349" fmla="*/ 1212338 h 2000356"/>
                <a:gd name="csX350" fmla="*/ 969870 w 2000356"/>
                <a:gd name="csY350" fmla="*/ 1212338 h 2000356"/>
                <a:gd name="csX351" fmla="*/ 969870 w 2000356"/>
                <a:gd name="csY351" fmla="*/ 1151721 h 2000356"/>
                <a:gd name="csX352" fmla="*/ 1030487 w 2000356"/>
                <a:gd name="csY352" fmla="*/ 1151721 h 2000356"/>
                <a:gd name="csX353" fmla="*/ 1091104 w 2000356"/>
                <a:gd name="csY353" fmla="*/ 1151721 h 2000356"/>
                <a:gd name="csX354" fmla="*/ 1091104 w 2000356"/>
                <a:gd name="csY354" fmla="*/ 1212338 h 2000356"/>
                <a:gd name="csX355" fmla="*/ 1030487 w 2000356"/>
                <a:gd name="csY355" fmla="*/ 1212338 h 2000356"/>
                <a:gd name="csX356" fmla="*/ 1030487 w 2000356"/>
                <a:gd name="csY356" fmla="*/ 1272955 h 2000356"/>
                <a:gd name="csX357" fmla="*/ 1091104 w 2000356"/>
                <a:gd name="csY357" fmla="*/ 1272955 h 2000356"/>
                <a:gd name="csX358" fmla="*/ 1151721 w 2000356"/>
                <a:gd name="csY358" fmla="*/ 1272955 h 2000356"/>
                <a:gd name="csX359" fmla="*/ 1212338 w 2000356"/>
                <a:gd name="csY359" fmla="*/ 1272955 h 2000356"/>
                <a:gd name="csX360" fmla="*/ 1212338 w 2000356"/>
                <a:gd name="csY360" fmla="*/ 1333571 h 2000356"/>
                <a:gd name="csX361" fmla="*/ 1151721 w 2000356"/>
                <a:gd name="csY361" fmla="*/ 1333571 h 2000356"/>
                <a:gd name="csX362" fmla="*/ 1151721 w 2000356"/>
                <a:gd name="csY362" fmla="*/ 1394188 h 2000356"/>
                <a:gd name="csX363" fmla="*/ 1091104 w 2000356"/>
                <a:gd name="csY363" fmla="*/ 1394188 h 2000356"/>
                <a:gd name="csX364" fmla="*/ 1091104 w 2000356"/>
                <a:gd name="csY364" fmla="*/ 1454805 h 2000356"/>
                <a:gd name="csX365" fmla="*/ 1091104 w 2000356"/>
                <a:gd name="csY365" fmla="*/ 1515422 h 2000356"/>
                <a:gd name="csX366" fmla="*/ 1030487 w 2000356"/>
                <a:gd name="csY366" fmla="*/ 1515422 h 2000356"/>
                <a:gd name="csX367" fmla="*/ 969870 w 2000356"/>
                <a:gd name="csY367" fmla="*/ 1515422 h 2000356"/>
                <a:gd name="csX368" fmla="*/ 969870 w 2000356"/>
                <a:gd name="csY368" fmla="*/ 1454805 h 2000356"/>
                <a:gd name="csX369" fmla="*/ 909253 w 2000356"/>
                <a:gd name="csY369" fmla="*/ 1454805 h 2000356"/>
                <a:gd name="csX370" fmla="*/ 909253 w 2000356"/>
                <a:gd name="csY370" fmla="*/ 1515422 h 2000356"/>
                <a:gd name="csX371" fmla="*/ 969870 w 2000356"/>
                <a:gd name="csY371" fmla="*/ 1515422 h 2000356"/>
                <a:gd name="csX372" fmla="*/ 969870 w 2000356"/>
                <a:gd name="csY372" fmla="*/ 1576039 h 2000356"/>
                <a:gd name="csX373" fmla="*/ 969870 w 2000356"/>
                <a:gd name="csY373" fmla="*/ 1636656 h 2000356"/>
                <a:gd name="csX374" fmla="*/ 1030487 w 2000356"/>
                <a:gd name="csY374" fmla="*/ 1636656 h 2000356"/>
                <a:gd name="csX375" fmla="*/ 1030487 w 2000356"/>
                <a:gd name="csY375" fmla="*/ 1697273 h 2000356"/>
                <a:gd name="csX376" fmla="*/ 969870 w 2000356"/>
                <a:gd name="csY376" fmla="*/ 1697273 h 2000356"/>
                <a:gd name="csX377" fmla="*/ 909253 w 2000356"/>
                <a:gd name="csY377" fmla="*/ 1697273 h 2000356"/>
                <a:gd name="csX378" fmla="*/ 909253 w 2000356"/>
                <a:gd name="csY378" fmla="*/ 1757890 h 2000356"/>
                <a:gd name="csX379" fmla="*/ 909253 w 2000356"/>
                <a:gd name="csY379" fmla="*/ 1818506 h 2000356"/>
                <a:gd name="csX380" fmla="*/ 969870 w 2000356"/>
                <a:gd name="csY380" fmla="*/ 1818506 h 2000356"/>
                <a:gd name="csX381" fmla="*/ 969870 w 2000356"/>
                <a:gd name="csY381" fmla="*/ 1879123 h 2000356"/>
                <a:gd name="csX382" fmla="*/ 909253 w 2000356"/>
                <a:gd name="csY382" fmla="*/ 1879123 h 2000356"/>
                <a:gd name="csX383" fmla="*/ 909253 w 2000356"/>
                <a:gd name="csY383" fmla="*/ 1939740 h 2000356"/>
                <a:gd name="csX384" fmla="*/ 969870 w 2000356"/>
                <a:gd name="csY384" fmla="*/ 1939740 h 2000356"/>
                <a:gd name="csX385" fmla="*/ 969870 w 2000356"/>
                <a:gd name="csY385" fmla="*/ 2000357 h 2000356"/>
                <a:gd name="csX386" fmla="*/ 909253 w 2000356"/>
                <a:gd name="csY386" fmla="*/ 2000357 h 2000356"/>
                <a:gd name="csX387" fmla="*/ 848636 w 2000356"/>
                <a:gd name="csY387" fmla="*/ 2000357 h 2000356"/>
                <a:gd name="csX388" fmla="*/ 788019 w 2000356"/>
                <a:gd name="csY388" fmla="*/ 2000357 h 2000356"/>
                <a:gd name="csX389" fmla="*/ 727403 w 2000356"/>
                <a:gd name="csY389" fmla="*/ 2000357 h 2000356"/>
                <a:gd name="csX390" fmla="*/ 666786 w 2000356"/>
                <a:gd name="csY390" fmla="*/ 2000357 h 2000356"/>
                <a:gd name="csX391" fmla="*/ 606169 w 2000356"/>
                <a:gd name="csY391" fmla="*/ 2000357 h 2000356"/>
                <a:gd name="csX392" fmla="*/ 545552 w 2000356"/>
                <a:gd name="csY392" fmla="*/ 2000357 h 2000356"/>
                <a:gd name="csX393" fmla="*/ 545552 w 2000356"/>
                <a:gd name="csY393" fmla="*/ 1939740 h 2000356"/>
                <a:gd name="csX394" fmla="*/ 545552 w 2000356"/>
                <a:gd name="csY394" fmla="*/ 1879123 h 2000356"/>
                <a:gd name="csX395" fmla="*/ 606169 w 2000356"/>
                <a:gd name="csY395" fmla="*/ 363701 h 2000356"/>
                <a:gd name="csX396" fmla="*/ 666786 w 2000356"/>
                <a:gd name="csY396" fmla="*/ 363701 h 2000356"/>
                <a:gd name="csX397" fmla="*/ 666786 w 2000356"/>
                <a:gd name="csY397" fmla="*/ 424318 h 2000356"/>
                <a:gd name="csX398" fmla="*/ 606169 w 2000356"/>
                <a:gd name="csY398" fmla="*/ 424318 h 2000356"/>
                <a:gd name="csX399" fmla="*/ 606169 w 2000356"/>
                <a:gd name="csY399" fmla="*/ 363701 h 2000356"/>
                <a:gd name="csX400" fmla="*/ 606169 w 2000356"/>
                <a:gd name="csY400" fmla="*/ 1333571 h 2000356"/>
                <a:gd name="csX401" fmla="*/ 666786 w 2000356"/>
                <a:gd name="csY401" fmla="*/ 1333571 h 2000356"/>
                <a:gd name="csX402" fmla="*/ 666786 w 2000356"/>
                <a:gd name="csY402" fmla="*/ 1394188 h 2000356"/>
                <a:gd name="csX403" fmla="*/ 606169 w 2000356"/>
                <a:gd name="csY403" fmla="*/ 1394188 h 2000356"/>
                <a:gd name="csX404" fmla="*/ 606169 w 2000356"/>
                <a:gd name="csY404" fmla="*/ 1333571 h 2000356"/>
                <a:gd name="csX405" fmla="*/ 606169 w 2000356"/>
                <a:gd name="csY405" fmla="*/ 1818506 h 2000356"/>
                <a:gd name="csX406" fmla="*/ 666786 w 2000356"/>
                <a:gd name="csY406" fmla="*/ 1818506 h 2000356"/>
                <a:gd name="csX407" fmla="*/ 666786 w 2000356"/>
                <a:gd name="csY407" fmla="*/ 1879123 h 2000356"/>
                <a:gd name="csX408" fmla="*/ 606169 w 2000356"/>
                <a:gd name="csY408" fmla="*/ 1879123 h 2000356"/>
                <a:gd name="csX409" fmla="*/ 606169 w 2000356"/>
                <a:gd name="csY409" fmla="*/ 1818506 h 2000356"/>
                <a:gd name="csX410" fmla="*/ 666786 w 2000356"/>
                <a:gd name="csY410" fmla="*/ 424318 h 2000356"/>
                <a:gd name="csX411" fmla="*/ 727403 w 2000356"/>
                <a:gd name="csY411" fmla="*/ 424318 h 2000356"/>
                <a:gd name="csX412" fmla="*/ 727403 w 2000356"/>
                <a:gd name="csY412" fmla="*/ 484935 h 2000356"/>
                <a:gd name="csX413" fmla="*/ 666786 w 2000356"/>
                <a:gd name="csY413" fmla="*/ 484935 h 2000356"/>
                <a:gd name="csX414" fmla="*/ 666786 w 2000356"/>
                <a:gd name="csY414" fmla="*/ 424318 h 2000356"/>
                <a:gd name="csX415" fmla="*/ 666786 w 2000356"/>
                <a:gd name="csY415" fmla="*/ 1394188 h 2000356"/>
                <a:gd name="csX416" fmla="*/ 727403 w 2000356"/>
                <a:gd name="csY416" fmla="*/ 1394188 h 2000356"/>
                <a:gd name="csX417" fmla="*/ 727403 w 2000356"/>
                <a:gd name="csY417" fmla="*/ 1454805 h 2000356"/>
                <a:gd name="csX418" fmla="*/ 666786 w 2000356"/>
                <a:gd name="csY418" fmla="*/ 1454805 h 2000356"/>
                <a:gd name="csX419" fmla="*/ 666786 w 2000356"/>
                <a:gd name="csY419" fmla="*/ 1394188 h 2000356"/>
                <a:gd name="csX420" fmla="*/ 666786 w 2000356"/>
                <a:gd name="csY420" fmla="*/ 1515422 h 2000356"/>
                <a:gd name="csX421" fmla="*/ 727403 w 2000356"/>
                <a:gd name="csY421" fmla="*/ 1515422 h 2000356"/>
                <a:gd name="csX422" fmla="*/ 727403 w 2000356"/>
                <a:gd name="csY422" fmla="*/ 1576039 h 2000356"/>
                <a:gd name="csX423" fmla="*/ 727403 w 2000356"/>
                <a:gd name="csY423" fmla="*/ 1636656 h 2000356"/>
                <a:gd name="csX424" fmla="*/ 727403 w 2000356"/>
                <a:gd name="csY424" fmla="*/ 1697273 h 2000356"/>
                <a:gd name="csX425" fmla="*/ 727403 w 2000356"/>
                <a:gd name="csY425" fmla="*/ 1757890 h 2000356"/>
                <a:gd name="csX426" fmla="*/ 788019 w 2000356"/>
                <a:gd name="csY426" fmla="*/ 1757890 h 2000356"/>
                <a:gd name="csX427" fmla="*/ 788019 w 2000356"/>
                <a:gd name="csY427" fmla="*/ 1818506 h 2000356"/>
                <a:gd name="csX428" fmla="*/ 788019 w 2000356"/>
                <a:gd name="csY428" fmla="*/ 1879123 h 2000356"/>
                <a:gd name="csX429" fmla="*/ 727403 w 2000356"/>
                <a:gd name="csY429" fmla="*/ 1879123 h 2000356"/>
                <a:gd name="csX430" fmla="*/ 727403 w 2000356"/>
                <a:gd name="csY430" fmla="*/ 1818506 h 2000356"/>
                <a:gd name="csX431" fmla="*/ 666786 w 2000356"/>
                <a:gd name="csY431" fmla="*/ 1818506 h 2000356"/>
                <a:gd name="csX432" fmla="*/ 666786 w 2000356"/>
                <a:gd name="csY432" fmla="*/ 1757890 h 2000356"/>
                <a:gd name="csX433" fmla="*/ 666786 w 2000356"/>
                <a:gd name="csY433" fmla="*/ 1697273 h 2000356"/>
                <a:gd name="csX434" fmla="*/ 666786 w 2000356"/>
                <a:gd name="csY434" fmla="*/ 1636656 h 2000356"/>
                <a:gd name="csX435" fmla="*/ 666786 w 2000356"/>
                <a:gd name="csY435" fmla="*/ 1576039 h 2000356"/>
                <a:gd name="csX436" fmla="*/ 666786 w 2000356"/>
                <a:gd name="csY436" fmla="*/ 1515422 h 2000356"/>
                <a:gd name="csX437" fmla="*/ 727403 w 2000356"/>
                <a:gd name="csY437" fmla="*/ 303084 h 2000356"/>
                <a:gd name="csX438" fmla="*/ 788019 w 2000356"/>
                <a:gd name="csY438" fmla="*/ 303084 h 2000356"/>
                <a:gd name="csX439" fmla="*/ 788019 w 2000356"/>
                <a:gd name="csY439" fmla="*/ 363701 h 2000356"/>
                <a:gd name="csX440" fmla="*/ 788019 w 2000356"/>
                <a:gd name="csY440" fmla="*/ 424318 h 2000356"/>
                <a:gd name="csX441" fmla="*/ 727403 w 2000356"/>
                <a:gd name="csY441" fmla="*/ 424318 h 2000356"/>
                <a:gd name="csX442" fmla="*/ 727403 w 2000356"/>
                <a:gd name="csY442" fmla="*/ 363701 h 2000356"/>
                <a:gd name="csX443" fmla="*/ 727403 w 2000356"/>
                <a:gd name="csY443" fmla="*/ 303084 h 2000356"/>
                <a:gd name="csX444" fmla="*/ 727403 w 2000356"/>
                <a:gd name="csY444" fmla="*/ 666786 h 2000356"/>
                <a:gd name="csX445" fmla="*/ 788019 w 2000356"/>
                <a:gd name="csY445" fmla="*/ 666786 h 2000356"/>
                <a:gd name="csX446" fmla="*/ 788019 w 2000356"/>
                <a:gd name="csY446" fmla="*/ 727403 h 2000356"/>
                <a:gd name="csX447" fmla="*/ 848636 w 2000356"/>
                <a:gd name="csY447" fmla="*/ 727403 h 2000356"/>
                <a:gd name="csX448" fmla="*/ 909253 w 2000356"/>
                <a:gd name="csY448" fmla="*/ 727403 h 2000356"/>
                <a:gd name="csX449" fmla="*/ 909253 w 2000356"/>
                <a:gd name="csY449" fmla="*/ 666786 h 2000356"/>
                <a:gd name="csX450" fmla="*/ 969870 w 2000356"/>
                <a:gd name="csY450" fmla="*/ 666786 h 2000356"/>
                <a:gd name="csX451" fmla="*/ 969870 w 2000356"/>
                <a:gd name="csY451" fmla="*/ 727403 h 2000356"/>
                <a:gd name="csX452" fmla="*/ 969870 w 2000356"/>
                <a:gd name="csY452" fmla="*/ 788019 h 2000356"/>
                <a:gd name="csX453" fmla="*/ 909253 w 2000356"/>
                <a:gd name="csY453" fmla="*/ 788019 h 2000356"/>
                <a:gd name="csX454" fmla="*/ 909253 w 2000356"/>
                <a:gd name="csY454" fmla="*/ 848636 h 2000356"/>
                <a:gd name="csX455" fmla="*/ 909253 w 2000356"/>
                <a:gd name="csY455" fmla="*/ 909253 h 2000356"/>
                <a:gd name="csX456" fmla="*/ 848636 w 2000356"/>
                <a:gd name="csY456" fmla="*/ 909253 h 2000356"/>
                <a:gd name="csX457" fmla="*/ 788019 w 2000356"/>
                <a:gd name="csY457" fmla="*/ 909253 h 2000356"/>
                <a:gd name="csX458" fmla="*/ 788019 w 2000356"/>
                <a:gd name="csY458" fmla="*/ 848636 h 2000356"/>
                <a:gd name="csX459" fmla="*/ 788019 w 2000356"/>
                <a:gd name="csY459" fmla="*/ 788019 h 2000356"/>
                <a:gd name="csX460" fmla="*/ 727403 w 2000356"/>
                <a:gd name="csY460" fmla="*/ 788019 h 2000356"/>
                <a:gd name="csX461" fmla="*/ 727403 w 2000356"/>
                <a:gd name="csY461" fmla="*/ 727403 h 2000356"/>
                <a:gd name="csX462" fmla="*/ 727403 w 2000356"/>
                <a:gd name="csY462" fmla="*/ 666786 h 2000356"/>
                <a:gd name="csX463" fmla="*/ 727403 w 2000356"/>
                <a:gd name="csY463" fmla="*/ 909253 h 2000356"/>
                <a:gd name="csX464" fmla="*/ 788019 w 2000356"/>
                <a:gd name="csY464" fmla="*/ 909253 h 2000356"/>
                <a:gd name="csX465" fmla="*/ 788019 w 2000356"/>
                <a:gd name="csY465" fmla="*/ 969870 h 2000356"/>
                <a:gd name="csX466" fmla="*/ 788019 w 2000356"/>
                <a:gd name="csY466" fmla="*/ 1030487 h 2000356"/>
                <a:gd name="csX467" fmla="*/ 848636 w 2000356"/>
                <a:gd name="csY467" fmla="*/ 1030487 h 2000356"/>
                <a:gd name="csX468" fmla="*/ 909253 w 2000356"/>
                <a:gd name="csY468" fmla="*/ 1030487 h 2000356"/>
                <a:gd name="csX469" fmla="*/ 909253 w 2000356"/>
                <a:gd name="csY469" fmla="*/ 1091104 h 2000356"/>
                <a:gd name="csX470" fmla="*/ 848636 w 2000356"/>
                <a:gd name="csY470" fmla="*/ 1091104 h 2000356"/>
                <a:gd name="csX471" fmla="*/ 788019 w 2000356"/>
                <a:gd name="csY471" fmla="*/ 1091104 h 2000356"/>
                <a:gd name="csX472" fmla="*/ 727403 w 2000356"/>
                <a:gd name="csY472" fmla="*/ 1091104 h 2000356"/>
                <a:gd name="csX473" fmla="*/ 727403 w 2000356"/>
                <a:gd name="csY473" fmla="*/ 1030487 h 2000356"/>
                <a:gd name="csX474" fmla="*/ 727403 w 2000356"/>
                <a:gd name="csY474" fmla="*/ 969870 h 2000356"/>
                <a:gd name="csX475" fmla="*/ 727403 w 2000356"/>
                <a:gd name="csY475" fmla="*/ 909253 h 2000356"/>
                <a:gd name="csX476" fmla="*/ 788019 w 2000356"/>
                <a:gd name="csY476" fmla="*/ 1212338 h 2000356"/>
                <a:gd name="csX477" fmla="*/ 788019 w 2000356"/>
                <a:gd name="csY477" fmla="*/ 1272955 h 2000356"/>
                <a:gd name="csX478" fmla="*/ 788019 w 2000356"/>
                <a:gd name="csY478" fmla="*/ 1333571 h 2000356"/>
                <a:gd name="csX479" fmla="*/ 848636 w 2000356"/>
                <a:gd name="csY479" fmla="*/ 1333571 h 2000356"/>
                <a:gd name="csX480" fmla="*/ 848636 w 2000356"/>
                <a:gd name="csY480" fmla="*/ 1394188 h 2000356"/>
                <a:gd name="csX481" fmla="*/ 909253 w 2000356"/>
                <a:gd name="csY481" fmla="*/ 1394188 h 2000356"/>
                <a:gd name="csX482" fmla="*/ 969870 w 2000356"/>
                <a:gd name="csY482" fmla="*/ 1394188 h 2000356"/>
                <a:gd name="csX483" fmla="*/ 1030487 w 2000356"/>
                <a:gd name="csY483" fmla="*/ 1394188 h 2000356"/>
                <a:gd name="csX484" fmla="*/ 1030487 w 2000356"/>
                <a:gd name="csY484" fmla="*/ 1333571 h 2000356"/>
                <a:gd name="csX485" fmla="*/ 969870 w 2000356"/>
                <a:gd name="csY485" fmla="*/ 1333571 h 2000356"/>
                <a:gd name="csX486" fmla="*/ 909253 w 2000356"/>
                <a:gd name="csY486" fmla="*/ 1333571 h 2000356"/>
                <a:gd name="csX487" fmla="*/ 909253 w 2000356"/>
                <a:gd name="csY487" fmla="*/ 1272955 h 2000356"/>
                <a:gd name="csX488" fmla="*/ 848636 w 2000356"/>
                <a:gd name="csY488" fmla="*/ 1272955 h 2000356"/>
                <a:gd name="csX489" fmla="*/ 848636 w 2000356"/>
                <a:gd name="csY489" fmla="*/ 1212338 h 2000356"/>
                <a:gd name="csX490" fmla="*/ 788019 w 2000356"/>
                <a:gd name="csY490" fmla="*/ 1212338 h 2000356"/>
                <a:gd name="csX491" fmla="*/ 727403 w 2000356"/>
                <a:gd name="csY491" fmla="*/ 1454805 h 2000356"/>
                <a:gd name="csX492" fmla="*/ 788019 w 2000356"/>
                <a:gd name="csY492" fmla="*/ 1454805 h 2000356"/>
                <a:gd name="csX493" fmla="*/ 788019 w 2000356"/>
                <a:gd name="csY493" fmla="*/ 1515422 h 2000356"/>
                <a:gd name="csX494" fmla="*/ 727403 w 2000356"/>
                <a:gd name="csY494" fmla="*/ 1515422 h 2000356"/>
                <a:gd name="csX495" fmla="*/ 727403 w 2000356"/>
                <a:gd name="csY495" fmla="*/ 1454805 h 2000356"/>
                <a:gd name="csX496" fmla="*/ 848636 w 2000356"/>
                <a:gd name="csY496" fmla="*/ 242468 h 2000356"/>
                <a:gd name="csX497" fmla="*/ 909253 w 2000356"/>
                <a:gd name="csY497" fmla="*/ 242468 h 2000356"/>
                <a:gd name="csX498" fmla="*/ 909253 w 2000356"/>
                <a:gd name="csY498" fmla="*/ 181851 h 2000356"/>
                <a:gd name="csX499" fmla="*/ 909253 w 2000356"/>
                <a:gd name="csY499" fmla="*/ 121234 h 2000356"/>
                <a:gd name="csX500" fmla="*/ 909253 w 2000356"/>
                <a:gd name="csY500" fmla="*/ 60617 h 2000356"/>
                <a:gd name="csX501" fmla="*/ 969870 w 2000356"/>
                <a:gd name="csY501" fmla="*/ 60617 h 2000356"/>
                <a:gd name="csX502" fmla="*/ 969870 w 2000356"/>
                <a:gd name="csY502" fmla="*/ 0 h 2000356"/>
                <a:gd name="csX503" fmla="*/ 1030487 w 2000356"/>
                <a:gd name="csY503" fmla="*/ 0 h 2000356"/>
                <a:gd name="csX504" fmla="*/ 1091104 w 2000356"/>
                <a:gd name="csY504" fmla="*/ 0 h 2000356"/>
                <a:gd name="csX505" fmla="*/ 1091104 w 2000356"/>
                <a:gd name="csY505" fmla="*/ 60617 h 2000356"/>
                <a:gd name="csX506" fmla="*/ 1091104 w 2000356"/>
                <a:gd name="csY506" fmla="*/ 121234 h 2000356"/>
                <a:gd name="csX507" fmla="*/ 1091104 w 2000356"/>
                <a:gd name="csY507" fmla="*/ 181851 h 2000356"/>
                <a:gd name="csX508" fmla="*/ 1091104 w 2000356"/>
                <a:gd name="csY508" fmla="*/ 242468 h 2000356"/>
                <a:gd name="csX509" fmla="*/ 1030487 w 2000356"/>
                <a:gd name="csY509" fmla="*/ 242468 h 2000356"/>
                <a:gd name="csX510" fmla="*/ 969870 w 2000356"/>
                <a:gd name="csY510" fmla="*/ 242468 h 2000356"/>
                <a:gd name="csX511" fmla="*/ 969870 w 2000356"/>
                <a:gd name="csY511" fmla="*/ 303084 h 2000356"/>
                <a:gd name="csX512" fmla="*/ 1030487 w 2000356"/>
                <a:gd name="csY512" fmla="*/ 303084 h 2000356"/>
                <a:gd name="csX513" fmla="*/ 1091104 w 2000356"/>
                <a:gd name="csY513" fmla="*/ 303084 h 2000356"/>
                <a:gd name="csX514" fmla="*/ 1151721 w 2000356"/>
                <a:gd name="csY514" fmla="*/ 303084 h 2000356"/>
                <a:gd name="csX515" fmla="*/ 1212338 w 2000356"/>
                <a:gd name="csY515" fmla="*/ 303084 h 2000356"/>
                <a:gd name="csX516" fmla="*/ 1212338 w 2000356"/>
                <a:gd name="csY516" fmla="*/ 363701 h 2000356"/>
                <a:gd name="csX517" fmla="*/ 1151721 w 2000356"/>
                <a:gd name="csY517" fmla="*/ 363701 h 2000356"/>
                <a:gd name="csX518" fmla="*/ 1151721 w 2000356"/>
                <a:gd name="csY518" fmla="*/ 424318 h 2000356"/>
                <a:gd name="csX519" fmla="*/ 1091104 w 2000356"/>
                <a:gd name="csY519" fmla="*/ 424318 h 2000356"/>
                <a:gd name="csX520" fmla="*/ 1091104 w 2000356"/>
                <a:gd name="csY520" fmla="*/ 363701 h 2000356"/>
                <a:gd name="csX521" fmla="*/ 1030487 w 2000356"/>
                <a:gd name="csY521" fmla="*/ 363701 h 2000356"/>
                <a:gd name="csX522" fmla="*/ 1030487 w 2000356"/>
                <a:gd name="csY522" fmla="*/ 424318 h 2000356"/>
                <a:gd name="csX523" fmla="*/ 969870 w 2000356"/>
                <a:gd name="csY523" fmla="*/ 424318 h 2000356"/>
                <a:gd name="csX524" fmla="*/ 969870 w 2000356"/>
                <a:gd name="csY524" fmla="*/ 363701 h 2000356"/>
                <a:gd name="csX525" fmla="*/ 909253 w 2000356"/>
                <a:gd name="csY525" fmla="*/ 363701 h 2000356"/>
                <a:gd name="csX526" fmla="*/ 909253 w 2000356"/>
                <a:gd name="csY526" fmla="*/ 303084 h 2000356"/>
                <a:gd name="csX527" fmla="*/ 848636 w 2000356"/>
                <a:gd name="csY527" fmla="*/ 303084 h 2000356"/>
                <a:gd name="csX528" fmla="*/ 848636 w 2000356"/>
                <a:gd name="csY528" fmla="*/ 242468 h 2000356"/>
                <a:gd name="csX529" fmla="*/ 969870 w 2000356"/>
                <a:gd name="csY529" fmla="*/ 121234 h 2000356"/>
                <a:gd name="csX530" fmla="*/ 969870 w 2000356"/>
                <a:gd name="csY530" fmla="*/ 181851 h 2000356"/>
                <a:gd name="csX531" fmla="*/ 1030487 w 2000356"/>
                <a:gd name="csY531" fmla="*/ 181851 h 2000356"/>
                <a:gd name="csX532" fmla="*/ 1030487 w 2000356"/>
                <a:gd name="csY532" fmla="*/ 121234 h 2000356"/>
                <a:gd name="csX533" fmla="*/ 969870 w 2000356"/>
                <a:gd name="csY533" fmla="*/ 121234 h 2000356"/>
                <a:gd name="csX534" fmla="*/ 909253 w 2000356"/>
                <a:gd name="csY534" fmla="*/ 1091104 h 2000356"/>
                <a:gd name="csX535" fmla="*/ 969870 w 2000356"/>
                <a:gd name="csY535" fmla="*/ 1091104 h 2000356"/>
                <a:gd name="csX536" fmla="*/ 969870 w 2000356"/>
                <a:gd name="csY536" fmla="*/ 1151721 h 2000356"/>
                <a:gd name="csX537" fmla="*/ 909253 w 2000356"/>
                <a:gd name="csY537" fmla="*/ 1151721 h 2000356"/>
                <a:gd name="csX538" fmla="*/ 909253 w 2000356"/>
                <a:gd name="csY538" fmla="*/ 1091104 h 2000356"/>
                <a:gd name="csX539" fmla="*/ 969870 w 2000356"/>
                <a:gd name="csY539" fmla="*/ 848636 h 2000356"/>
                <a:gd name="csX540" fmla="*/ 1030487 w 2000356"/>
                <a:gd name="csY540" fmla="*/ 848636 h 2000356"/>
                <a:gd name="csX541" fmla="*/ 1030487 w 2000356"/>
                <a:gd name="csY541" fmla="*/ 909253 h 2000356"/>
                <a:gd name="csX542" fmla="*/ 1091104 w 2000356"/>
                <a:gd name="csY542" fmla="*/ 909253 h 2000356"/>
                <a:gd name="csX543" fmla="*/ 1091104 w 2000356"/>
                <a:gd name="csY543" fmla="*/ 848636 h 2000356"/>
                <a:gd name="csX544" fmla="*/ 1151721 w 2000356"/>
                <a:gd name="csY544" fmla="*/ 848636 h 2000356"/>
                <a:gd name="csX545" fmla="*/ 1151721 w 2000356"/>
                <a:gd name="csY545" fmla="*/ 788019 h 2000356"/>
                <a:gd name="csX546" fmla="*/ 1091104 w 2000356"/>
                <a:gd name="csY546" fmla="*/ 788019 h 2000356"/>
                <a:gd name="csX547" fmla="*/ 1091104 w 2000356"/>
                <a:gd name="csY547" fmla="*/ 727403 h 2000356"/>
                <a:gd name="csX548" fmla="*/ 1151721 w 2000356"/>
                <a:gd name="csY548" fmla="*/ 727403 h 2000356"/>
                <a:gd name="csX549" fmla="*/ 1212338 w 2000356"/>
                <a:gd name="csY549" fmla="*/ 727403 h 2000356"/>
                <a:gd name="csX550" fmla="*/ 1272955 w 2000356"/>
                <a:gd name="csY550" fmla="*/ 727403 h 2000356"/>
                <a:gd name="csX551" fmla="*/ 1333571 w 2000356"/>
                <a:gd name="csY551" fmla="*/ 727403 h 2000356"/>
                <a:gd name="csX552" fmla="*/ 1394188 w 2000356"/>
                <a:gd name="csY552" fmla="*/ 727403 h 2000356"/>
                <a:gd name="csX553" fmla="*/ 1394188 w 2000356"/>
                <a:gd name="csY553" fmla="*/ 788019 h 2000356"/>
                <a:gd name="csX554" fmla="*/ 1454805 w 2000356"/>
                <a:gd name="csY554" fmla="*/ 788019 h 2000356"/>
                <a:gd name="csX555" fmla="*/ 1454805 w 2000356"/>
                <a:gd name="csY555" fmla="*/ 727403 h 2000356"/>
                <a:gd name="csX556" fmla="*/ 1515422 w 2000356"/>
                <a:gd name="csY556" fmla="*/ 727403 h 2000356"/>
                <a:gd name="csX557" fmla="*/ 1515422 w 2000356"/>
                <a:gd name="csY557" fmla="*/ 788019 h 2000356"/>
                <a:gd name="csX558" fmla="*/ 1576039 w 2000356"/>
                <a:gd name="csY558" fmla="*/ 788019 h 2000356"/>
                <a:gd name="csX559" fmla="*/ 1576039 w 2000356"/>
                <a:gd name="csY559" fmla="*/ 848636 h 2000356"/>
                <a:gd name="csX560" fmla="*/ 1636656 w 2000356"/>
                <a:gd name="csY560" fmla="*/ 848636 h 2000356"/>
                <a:gd name="csX561" fmla="*/ 1636656 w 2000356"/>
                <a:gd name="csY561" fmla="*/ 909253 h 2000356"/>
                <a:gd name="csX562" fmla="*/ 1576039 w 2000356"/>
                <a:gd name="csY562" fmla="*/ 909253 h 2000356"/>
                <a:gd name="csX563" fmla="*/ 1576039 w 2000356"/>
                <a:gd name="csY563" fmla="*/ 969870 h 2000356"/>
                <a:gd name="csX564" fmla="*/ 1636656 w 2000356"/>
                <a:gd name="csY564" fmla="*/ 969870 h 2000356"/>
                <a:gd name="csX565" fmla="*/ 1697273 w 2000356"/>
                <a:gd name="csY565" fmla="*/ 969870 h 2000356"/>
                <a:gd name="csX566" fmla="*/ 1697273 w 2000356"/>
                <a:gd name="csY566" fmla="*/ 1030487 h 2000356"/>
                <a:gd name="csX567" fmla="*/ 1757890 w 2000356"/>
                <a:gd name="csY567" fmla="*/ 1030487 h 2000356"/>
                <a:gd name="csX568" fmla="*/ 1757890 w 2000356"/>
                <a:gd name="csY568" fmla="*/ 969870 h 2000356"/>
                <a:gd name="csX569" fmla="*/ 1818506 w 2000356"/>
                <a:gd name="csY569" fmla="*/ 969870 h 2000356"/>
                <a:gd name="csX570" fmla="*/ 1818506 w 2000356"/>
                <a:gd name="csY570" fmla="*/ 909253 h 2000356"/>
                <a:gd name="csX571" fmla="*/ 1879123 w 2000356"/>
                <a:gd name="csY571" fmla="*/ 909253 h 2000356"/>
                <a:gd name="csX572" fmla="*/ 1939740 w 2000356"/>
                <a:gd name="csY572" fmla="*/ 909253 h 2000356"/>
                <a:gd name="csX573" fmla="*/ 1939740 w 2000356"/>
                <a:gd name="csY573" fmla="*/ 969870 h 2000356"/>
                <a:gd name="csX574" fmla="*/ 1879123 w 2000356"/>
                <a:gd name="csY574" fmla="*/ 969870 h 2000356"/>
                <a:gd name="csX575" fmla="*/ 1879123 w 2000356"/>
                <a:gd name="csY575" fmla="*/ 1030487 h 2000356"/>
                <a:gd name="csX576" fmla="*/ 1818506 w 2000356"/>
                <a:gd name="csY576" fmla="*/ 1030487 h 2000356"/>
                <a:gd name="csX577" fmla="*/ 1818506 w 2000356"/>
                <a:gd name="csY577" fmla="*/ 1091104 h 2000356"/>
                <a:gd name="csX578" fmla="*/ 1879123 w 2000356"/>
                <a:gd name="csY578" fmla="*/ 1091104 h 2000356"/>
                <a:gd name="csX579" fmla="*/ 1879123 w 2000356"/>
                <a:gd name="csY579" fmla="*/ 1151721 h 2000356"/>
                <a:gd name="csX580" fmla="*/ 1879123 w 2000356"/>
                <a:gd name="csY580" fmla="*/ 1212338 h 2000356"/>
                <a:gd name="csX581" fmla="*/ 1818506 w 2000356"/>
                <a:gd name="csY581" fmla="*/ 1212338 h 2000356"/>
                <a:gd name="csX582" fmla="*/ 1818506 w 2000356"/>
                <a:gd name="csY582" fmla="*/ 1272955 h 2000356"/>
                <a:gd name="csX583" fmla="*/ 1757890 w 2000356"/>
                <a:gd name="csY583" fmla="*/ 1272955 h 2000356"/>
                <a:gd name="csX584" fmla="*/ 1757890 w 2000356"/>
                <a:gd name="csY584" fmla="*/ 1212338 h 2000356"/>
                <a:gd name="csX585" fmla="*/ 1757890 w 2000356"/>
                <a:gd name="csY585" fmla="*/ 1151721 h 2000356"/>
                <a:gd name="csX586" fmla="*/ 1697273 w 2000356"/>
                <a:gd name="csY586" fmla="*/ 1151721 h 2000356"/>
                <a:gd name="csX587" fmla="*/ 1636656 w 2000356"/>
                <a:gd name="csY587" fmla="*/ 1151721 h 2000356"/>
                <a:gd name="csX588" fmla="*/ 1636656 w 2000356"/>
                <a:gd name="csY588" fmla="*/ 1091104 h 2000356"/>
                <a:gd name="csX589" fmla="*/ 1576039 w 2000356"/>
                <a:gd name="csY589" fmla="*/ 1091104 h 2000356"/>
                <a:gd name="csX590" fmla="*/ 1576039 w 2000356"/>
                <a:gd name="csY590" fmla="*/ 1030487 h 2000356"/>
                <a:gd name="csX591" fmla="*/ 1515422 w 2000356"/>
                <a:gd name="csY591" fmla="*/ 1030487 h 2000356"/>
                <a:gd name="csX592" fmla="*/ 1515422 w 2000356"/>
                <a:gd name="csY592" fmla="*/ 969870 h 2000356"/>
                <a:gd name="csX593" fmla="*/ 1454805 w 2000356"/>
                <a:gd name="csY593" fmla="*/ 969870 h 2000356"/>
                <a:gd name="csX594" fmla="*/ 1454805 w 2000356"/>
                <a:gd name="csY594" fmla="*/ 909253 h 2000356"/>
                <a:gd name="csX595" fmla="*/ 1515422 w 2000356"/>
                <a:gd name="csY595" fmla="*/ 909253 h 2000356"/>
                <a:gd name="csX596" fmla="*/ 1515422 w 2000356"/>
                <a:gd name="csY596" fmla="*/ 848636 h 2000356"/>
                <a:gd name="csX597" fmla="*/ 1454805 w 2000356"/>
                <a:gd name="csY597" fmla="*/ 848636 h 2000356"/>
                <a:gd name="csX598" fmla="*/ 1394188 w 2000356"/>
                <a:gd name="csY598" fmla="*/ 848636 h 2000356"/>
                <a:gd name="csX599" fmla="*/ 1333571 w 2000356"/>
                <a:gd name="csY599" fmla="*/ 848636 h 2000356"/>
                <a:gd name="csX600" fmla="*/ 1272955 w 2000356"/>
                <a:gd name="csY600" fmla="*/ 848636 h 2000356"/>
                <a:gd name="csX601" fmla="*/ 1272955 w 2000356"/>
                <a:gd name="csY601" fmla="*/ 788019 h 2000356"/>
                <a:gd name="csX602" fmla="*/ 1212338 w 2000356"/>
                <a:gd name="csY602" fmla="*/ 788019 h 2000356"/>
                <a:gd name="csX603" fmla="*/ 1212338 w 2000356"/>
                <a:gd name="csY603" fmla="*/ 848636 h 2000356"/>
                <a:gd name="csX604" fmla="*/ 1212338 w 2000356"/>
                <a:gd name="csY604" fmla="*/ 909253 h 2000356"/>
                <a:gd name="csX605" fmla="*/ 1151721 w 2000356"/>
                <a:gd name="csY605" fmla="*/ 909253 h 2000356"/>
                <a:gd name="csX606" fmla="*/ 1151721 w 2000356"/>
                <a:gd name="csY606" fmla="*/ 969870 h 2000356"/>
                <a:gd name="csX607" fmla="*/ 1091104 w 2000356"/>
                <a:gd name="csY607" fmla="*/ 969870 h 2000356"/>
                <a:gd name="csX608" fmla="*/ 1030487 w 2000356"/>
                <a:gd name="csY608" fmla="*/ 969870 h 2000356"/>
                <a:gd name="csX609" fmla="*/ 969870 w 2000356"/>
                <a:gd name="csY609" fmla="*/ 969870 h 2000356"/>
                <a:gd name="csX610" fmla="*/ 969870 w 2000356"/>
                <a:gd name="csY610" fmla="*/ 909253 h 2000356"/>
                <a:gd name="csX611" fmla="*/ 969870 w 2000356"/>
                <a:gd name="csY611" fmla="*/ 848636 h 2000356"/>
                <a:gd name="csX612" fmla="*/ 969870 w 2000356"/>
                <a:gd name="csY612" fmla="*/ 1030487 h 2000356"/>
                <a:gd name="csX613" fmla="*/ 1030487 w 2000356"/>
                <a:gd name="csY613" fmla="*/ 1030487 h 2000356"/>
                <a:gd name="csX614" fmla="*/ 1030487 w 2000356"/>
                <a:gd name="csY614" fmla="*/ 1091104 h 2000356"/>
                <a:gd name="csX615" fmla="*/ 969870 w 2000356"/>
                <a:gd name="csY615" fmla="*/ 1091104 h 2000356"/>
                <a:gd name="csX616" fmla="*/ 969870 w 2000356"/>
                <a:gd name="csY616" fmla="*/ 1030487 h 2000356"/>
                <a:gd name="csX617" fmla="*/ 969870 w 2000356"/>
                <a:gd name="csY617" fmla="*/ 1757890 h 2000356"/>
                <a:gd name="csX618" fmla="*/ 1030487 w 2000356"/>
                <a:gd name="csY618" fmla="*/ 1757890 h 2000356"/>
                <a:gd name="csX619" fmla="*/ 1030487 w 2000356"/>
                <a:gd name="csY619" fmla="*/ 1697273 h 2000356"/>
                <a:gd name="csX620" fmla="*/ 1091104 w 2000356"/>
                <a:gd name="csY620" fmla="*/ 1697273 h 2000356"/>
                <a:gd name="csX621" fmla="*/ 1151721 w 2000356"/>
                <a:gd name="csY621" fmla="*/ 1697273 h 2000356"/>
                <a:gd name="csX622" fmla="*/ 1151721 w 2000356"/>
                <a:gd name="csY622" fmla="*/ 1757890 h 2000356"/>
                <a:gd name="csX623" fmla="*/ 1091104 w 2000356"/>
                <a:gd name="csY623" fmla="*/ 1757890 h 2000356"/>
                <a:gd name="csX624" fmla="*/ 1091104 w 2000356"/>
                <a:gd name="csY624" fmla="*/ 1818506 h 2000356"/>
                <a:gd name="csX625" fmla="*/ 1091104 w 2000356"/>
                <a:gd name="csY625" fmla="*/ 1879123 h 2000356"/>
                <a:gd name="csX626" fmla="*/ 1151721 w 2000356"/>
                <a:gd name="csY626" fmla="*/ 1879123 h 2000356"/>
                <a:gd name="csX627" fmla="*/ 1151721 w 2000356"/>
                <a:gd name="csY627" fmla="*/ 1939740 h 2000356"/>
                <a:gd name="csX628" fmla="*/ 1091104 w 2000356"/>
                <a:gd name="csY628" fmla="*/ 1939740 h 2000356"/>
                <a:gd name="csX629" fmla="*/ 1030487 w 2000356"/>
                <a:gd name="csY629" fmla="*/ 1939740 h 2000356"/>
                <a:gd name="csX630" fmla="*/ 1030487 w 2000356"/>
                <a:gd name="csY630" fmla="*/ 1879123 h 2000356"/>
                <a:gd name="csX631" fmla="*/ 1030487 w 2000356"/>
                <a:gd name="csY631" fmla="*/ 1818506 h 2000356"/>
                <a:gd name="csX632" fmla="*/ 969870 w 2000356"/>
                <a:gd name="csY632" fmla="*/ 1818506 h 2000356"/>
                <a:gd name="csX633" fmla="*/ 969870 w 2000356"/>
                <a:gd name="csY633" fmla="*/ 1757890 h 2000356"/>
                <a:gd name="csX634" fmla="*/ 1030487 w 2000356"/>
                <a:gd name="csY634" fmla="*/ 666786 h 2000356"/>
                <a:gd name="csX635" fmla="*/ 1091104 w 2000356"/>
                <a:gd name="csY635" fmla="*/ 666786 h 2000356"/>
                <a:gd name="csX636" fmla="*/ 1091104 w 2000356"/>
                <a:gd name="csY636" fmla="*/ 727403 h 2000356"/>
                <a:gd name="csX637" fmla="*/ 1030487 w 2000356"/>
                <a:gd name="csY637" fmla="*/ 727403 h 2000356"/>
                <a:gd name="csX638" fmla="*/ 1030487 w 2000356"/>
                <a:gd name="csY638" fmla="*/ 666786 h 2000356"/>
                <a:gd name="csX639" fmla="*/ 1030487 w 2000356"/>
                <a:gd name="csY639" fmla="*/ 1576039 h 2000356"/>
                <a:gd name="csX640" fmla="*/ 1091104 w 2000356"/>
                <a:gd name="csY640" fmla="*/ 1576039 h 2000356"/>
                <a:gd name="csX641" fmla="*/ 1091104 w 2000356"/>
                <a:gd name="csY641" fmla="*/ 1515422 h 2000356"/>
                <a:gd name="csX642" fmla="*/ 1151721 w 2000356"/>
                <a:gd name="csY642" fmla="*/ 1515422 h 2000356"/>
                <a:gd name="csX643" fmla="*/ 1212338 w 2000356"/>
                <a:gd name="csY643" fmla="*/ 1515422 h 2000356"/>
                <a:gd name="csX644" fmla="*/ 1272955 w 2000356"/>
                <a:gd name="csY644" fmla="*/ 1515422 h 2000356"/>
                <a:gd name="csX645" fmla="*/ 1333571 w 2000356"/>
                <a:gd name="csY645" fmla="*/ 1515422 h 2000356"/>
                <a:gd name="csX646" fmla="*/ 1394188 w 2000356"/>
                <a:gd name="csY646" fmla="*/ 1515422 h 2000356"/>
                <a:gd name="csX647" fmla="*/ 1394188 w 2000356"/>
                <a:gd name="csY647" fmla="*/ 1454805 h 2000356"/>
                <a:gd name="csX648" fmla="*/ 1394188 w 2000356"/>
                <a:gd name="csY648" fmla="*/ 1394188 h 2000356"/>
                <a:gd name="csX649" fmla="*/ 1333571 w 2000356"/>
                <a:gd name="csY649" fmla="*/ 1394188 h 2000356"/>
                <a:gd name="csX650" fmla="*/ 1272955 w 2000356"/>
                <a:gd name="csY650" fmla="*/ 1394188 h 2000356"/>
                <a:gd name="csX651" fmla="*/ 1272955 w 2000356"/>
                <a:gd name="csY651" fmla="*/ 1454805 h 2000356"/>
                <a:gd name="csX652" fmla="*/ 1212338 w 2000356"/>
                <a:gd name="csY652" fmla="*/ 1454805 h 2000356"/>
                <a:gd name="csX653" fmla="*/ 1151721 w 2000356"/>
                <a:gd name="csY653" fmla="*/ 1454805 h 2000356"/>
                <a:gd name="csX654" fmla="*/ 1151721 w 2000356"/>
                <a:gd name="csY654" fmla="*/ 1394188 h 2000356"/>
                <a:gd name="csX655" fmla="*/ 1212338 w 2000356"/>
                <a:gd name="csY655" fmla="*/ 1394188 h 2000356"/>
                <a:gd name="csX656" fmla="*/ 1212338 w 2000356"/>
                <a:gd name="csY656" fmla="*/ 1333571 h 2000356"/>
                <a:gd name="csX657" fmla="*/ 1272955 w 2000356"/>
                <a:gd name="csY657" fmla="*/ 1333571 h 2000356"/>
                <a:gd name="csX658" fmla="*/ 1272955 w 2000356"/>
                <a:gd name="csY658" fmla="*/ 1272955 h 2000356"/>
                <a:gd name="csX659" fmla="*/ 1333571 w 2000356"/>
                <a:gd name="csY659" fmla="*/ 1272955 h 2000356"/>
                <a:gd name="csX660" fmla="*/ 1394188 w 2000356"/>
                <a:gd name="csY660" fmla="*/ 1272955 h 2000356"/>
                <a:gd name="csX661" fmla="*/ 1394188 w 2000356"/>
                <a:gd name="csY661" fmla="*/ 1333571 h 2000356"/>
                <a:gd name="csX662" fmla="*/ 1454805 w 2000356"/>
                <a:gd name="csY662" fmla="*/ 1333571 h 2000356"/>
                <a:gd name="csX663" fmla="*/ 1454805 w 2000356"/>
                <a:gd name="csY663" fmla="*/ 1394188 h 2000356"/>
                <a:gd name="csX664" fmla="*/ 1515422 w 2000356"/>
                <a:gd name="csY664" fmla="*/ 1394188 h 2000356"/>
                <a:gd name="csX665" fmla="*/ 1515422 w 2000356"/>
                <a:gd name="csY665" fmla="*/ 1454805 h 2000356"/>
                <a:gd name="csX666" fmla="*/ 1576039 w 2000356"/>
                <a:gd name="csY666" fmla="*/ 1454805 h 2000356"/>
                <a:gd name="csX667" fmla="*/ 1636656 w 2000356"/>
                <a:gd name="csY667" fmla="*/ 1454805 h 2000356"/>
                <a:gd name="csX668" fmla="*/ 1636656 w 2000356"/>
                <a:gd name="csY668" fmla="*/ 1394188 h 2000356"/>
                <a:gd name="csX669" fmla="*/ 1576039 w 2000356"/>
                <a:gd name="csY669" fmla="*/ 1394188 h 2000356"/>
                <a:gd name="csX670" fmla="*/ 1576039 w 2000356"/>
                <a:gd name="csY670" fmla="*/ 1333571 h 2000356"/>
                <a:gd name="csX671" fmla="*/ 1576039 w 2000356"/>
                <a:gd name="csY671" fmla="*/ 1272955 h 2000356"/>
                <a:gd name="csX672" fmla="*/ 1576039 w 2000356"/>
                <a:gd name="csY672" fmla="*/ 1212338 h 2000356"/>
                <a:gd name="csX673" fmla="*/ 1636656 w 2000356"/>
                <a:gd name="csY673" fmla="*/ 1212338 h 2000356"/>
                <a:gd name="csX674" fmla="*/ 1697273 w 2000356"/>
                <a:gd name="csY674" fmla="*/ 1212338 h 2000356"/>
                <a:gd name="csX675" fmla="*/ 1697273 w 2000356"/>
                <a:gd name="csY675" fmla="*/ 1272955 h 2000356"/>
                <a:gd name="csX676" fmla="*/ 1636656 w 2000356"/>
                <a:gd name="csY676" fmla="*/ 1272955 h 2000356"/>
                <a:gd name="csX677" fmla="*/ 1636656 w 2000356"/>
                <a:gd name="csY677" fmla="*/ 1333571 h 2000356"/>
                <a:gd name="csX678" fmla="*/ 1697273 w 2000356"/>
                <a:gd name="csY678" fmla="*/ 1333571 h 2000356"/>
                <a:gd name="csX679" fmla="*/ 1697273 w 2000356"/>
                <a:gd name="csY679" fmla="*/ 1394188 h 2000356"/>
                <a:gd name="csX680" fmla="*/ 1757890 w 2000356"/>
                <a:gd name="csY680" fmla="*/ 1394188 h 2000356"/>
                <a:gd name="csX681" fmla="*/ 1757890 w 2000356"/>
                <a:gd name="csY681" fmla="*/ 1454805 h 2000356"/>
                <a:gd name="csX682" fmla="*/ 1757890 w 2000356"/>
                <a:gd name="csY682" fmla="*/ 1515422 h 2000356"/>
                <a:gd name="csX683" fmla="*/ 1757890 w 2000356"/>
                <a:gd name="csY683" fmla="*/ 1576039 h 2000356"/>
                <a:gd name="csX684" fmla="*/ 1818506 w 2000356"/>
                <a:gd name="csY684" fmla="*/ 1576039 h 2000356"/>
                <a:gd name="csX685" fmla="*/ 1879123 w 2000356"/>
                <a:gd name="csY685" fmla="*/ 1576039 h 2000356"/>
                <a:gd name="csX686" fmla="*/ 1879123 w 2000356"/>
                <a:gd name="csY686" fmla="*/ 1636656 h 2000356"/>
                <a:gd name="csX687" fmla="*/ 1939740 w 2000356"/>
                <a:gd name="csY687" fmla="*/ 1636656 h 2000356"/>
                <a:gd name="csX688" fmla="*/ 1939740 w 2000356"/>
                <a:gd name="csY688" fmla="*/ 1697273 h 2000356"/>
                <a:gd name="csX689" fmla="*/ 1939740 w 2000356"/>
                <a:gd name="csY689" fmla="*/ 1757890 h 2000356"/>
                <a:gd name="csX690" fmla="*/ 1939740 w 2000356"/>
                <a:gd name="csY690" fmla="*/ 1818506 h 2000356"/>
                <a:gd name="csX691" fmla="*/ 2000357 w 2000356"/>
                <a:gd name="csY691" fmla="*/ 1818506 h 2000356"/>
                <a:gd name="csX692" fmla="*/ 2000357 w 2000356"/>
                <a:gd name="csY692" fmla="*/ 1879123 h 2000356"/>
                <a:gd name="csX693" fmla="*/ 2000357 w 2000356"/>
                <a:gd name="csY693" fmla="*/ 1939740 h 2000356"/>
                <a:gd name="csX694" fmla="*/ 1939740 w 2000356"/>
                <a:gd name="csY694" fmla="*/ 1939740 h 2000356"/>
                <a:gd name="csX695" fmla="*/ 1879123 w 2000356"/>
                <a:gd name="csY695" fmla="*/ 1939740 h 2000356"/>
                <a:gd name="csX696" fmla="*/ 1879123 w 2000356"/>
                <a:gd name="csY696" fmla="*/ 1879123 h 2000356"/>
                <a:gd name="csX697" fmla="*/ 1879123 w 2000356"/>
                <a:gd name="csY697" fmla="*/ 1818506 h 2000356"/>
                <a:gd name="csX698" fmla="*/ 1879123 w 2000356"/>
                <a:gd name="csY698" fmla="*/ 1757890 h 2000356"/>
                <a:gd name="csX699" fmla="*/ 1879123 w 2000356"/>
                <a:gd name="csY699" fmla="*/ 1697273 h 2000356"/>
                <a:gd name="csX700" fmla="*/ 1818506 w 2000356"/>
                <a:gd name="csY700" fmla="*/ 1697273 h 2000356"/>
                <a:gd name="csX701" fmla="*/ 1818506 w 2000356"/>
                <a:gd name="csY701" fmla="*/ 1636656 h 2000356"/>
                <a:gd name="csX702" fmla="*/ 1757890 w 2000356"/>
                <a:gd name="csY702" fmla="*/ 1636656 h 2000356"/>
                <a:gd name="csX703" fmla="*/ 1757890 w 2000356"/>
                <a:gd name="csY703" fmla="*/ 1697273 h 2000356"/>
                <a:gd name="csX704" fmla="*/ 1757890 w 2000356"/>
                <a:gd name="csY704" fmla="*/ 1757890 h 2000356"/>
                <a:gd name="csX705" fmla="*/ 1697273 w 2000356"/>
                <a:gd name="csY705" fmla="*/ 1757890 h 2000356"/>
                <a:gd name="csX706" fmla="*/ 1697273 w 2000356"/>
                <a:gd name="csY706" fmla="*/ 1818506 h 2000356"/>
                <a:gd name="csX707" fmla="*/ 1636656 w 2000356"/>
                <a:gd name="csY707" fmla="*/ 1818506 h 2000356"/>
                <a:gd name="csX708" fmla="*/ 1636656 w 2000356"/>
                <a:gd name="csY708" fmla="*/ 1757890 h 2000356"/>
                <a:gd name="csX709" fmla="*/ 1576039 w 2000356"/>
                <a:gd name="csY709" fmla="*/ 1757890 h 2000356"/>
                <a:gd name="csX710" fmla="*/ 1576039 w 2000356"/>
                <a:gd name="csY710" fmla="*/ 1818506 h 2000356"/>
                <a:gd name="csX711" fmla="*/ 1515422 w 2000356"/>
                <a:gd name="csY711" fmla="*/ 1818506 h 2000356"/>
                <a:gd name="csX712" fmla="*/ 1515422 w 2000356"/>
                <a:gd name="csY712" fmla="*/ 1879123 h 2000356"/>
                <a:gd name="csX713" fmla="*/ 1454805 w 2000356"/>
                <a:gd name="csY713" fmla="*/ 1879123 h 2000356"/>
                <a:gd name="csX714" fmla="*/ 1454805 w 2000356"/>
                <a:gd name="csY714" fmla="*/ 1939740 h 2000356"/>
                <a:gd name="csX715" fmla="*/ 1515422 w 2000356"/>
                <a:gd name="csY715" fmla="*/ 1939740 h 2000356"/>
                <a:gd name="csX716" fmla="*/ 1576039 w 2000356"/>
                <a:gd name="csY716" fmla="*/ 1939740 h 2000356"/>
                <a:gd name="csX717" fmla="*/ 1576039 w 2000356"/>
                <a:gd name="csY717" fmla="*/ 2000357 h 2000356"/>
                <a:gd name="csX718" fmla="*/ 1515422 w 2000356"/>
                <a:gd name="csY718" fmla="*/ 2000357 h 2000356"/>
                <a:gd name="csX719" fmla="*/ 1454805 w 2000356"/>
                <a:gd name="csY719" fmla="*/ 2000357 h 2000356"/>
                <a:gd name="csX720" fmla="*/ 1394188 w 2000356"/>
                <a:gd name="csY720" fmla="*/ 2000357 h 2000356"/>
                <a:gd name="csX721" fmla="*/ 1394188 w 2000356"/>
                <a:gd name="csY721" fmla="*/ 1939740 h 2000356"/>
                <a:gd name="csX722" fmla="*/ 1333571 w 2000356"/>
                <a:gd name="csY722" fmla="*/ 1939740 h 2000356"/>
                <a:gd name="csX723" fmla="*/ 1333571 w 2000356"/>
                <a:gd name="csY723" fmla="*/ 1879123 h 2000356"/>
                <a:gd name="csX724" fmla="*/ 1394188 w 2000356"/>
                <a:gd name="csY724" fmla="*/ 1879123 h 2000356"/>
                <a:gd name="csX725" fmla="*/ 1394188 w 2000356"/>
                <a:gd name="csY725" fmla="*/ 1818506 h 2000356"/>
                <a:gd name="csX726" fmla="*/ 1454805 w 2000356"/>
                <a:gd name="csY726" fmla="*/ 1818506 h 2000356"/>
                <a:gd name="csX727" fmla="*/ 1454805 w 2000356"/>
                <a:gd name="csY727" fmla="*/ 1757890 h 2000356"/>
                <a:gd name="csX728" fmla="*/ 1394188 w 2000356"/>
                <a:gd name="csY728" fmla="*/ 1757890 h 2000356"/>
                <a:gd name="csX729" fmla="*/ 1394188 w 2000356"/>
                <a:gd name="csY729" fmla="*/ 1818506 h 2000356"/>
                <a:gd name="csX730" fmla="*/ 1333571 w 2000356"/>
                <a:gd name="csY730" fmla="*/ 1818506 h 2000356"/>
                <a:gd name="csX731" fmla="*/ 1272955 w 2000356"/>
                <a:gd name="csY731" fmla="*/ 1818506 h 2000356"/>
                <a:gd name="csX732" fmla="*/ 1272955 w 2000356"/>
                <a:gd name="csY732" fmla="*/ 1757890 h 2000356"/>
                <a:gd name="csX733" fmla="*/ 1272955 w 2000356"/>
                <a:gd name="csY733" fmla="*/ 1697273 h 2000356"/>
                <a:gd name="csX734" fmla="*/ 1272955 w 2000356"/>
                <a:gd name="csY734" fmla="*/ 1636656 h 2000356"/>
                <a:gd name="csX735" fmla="*/ 1333571 w 2000356"/>
                <a:gd name="csY735" fmla="*/ 1636656 h 2000356"/>
                <a:gd name="csX736" fmla="*/ 1394188 w 2000356"/>
                <a:gd name="csY736" fmla="*/ 1636656 h 2000356"/>
                <a:gd name="csX737" fmla="*/ 1394188 w 2000356"/>
                <a:gd name="csY737" fmla="*/ 1697273 h 2000356"/>
                <a:gd name="csX738" fmla="*/ 1454805 w 2000356"/>
                <a:gd name="csY738" fmla="*/ 1697273 h 2000356"/>
                <a:gd name="csX739" fmla="*/ 1454805 w 2000356"/>
                <a:gd name="csY739" fmla="*/ 1636656 h 2000356"/>
                <a:gd name="csX740" fmla="*/ 1394188 w 2000356"/>
                <a:gd name="csY740" fmla="*/ 1636656 h 2000356"/>
                <a:gd name="csX741" fmla="*/ 1394188 w 2000356"/>
                <a:gd name="csY741" fmla="*/ 1576039 h 2000356"/>
                <a:gd name="csX742" fmla="*/ 1333571 w 2000356"/>
                <a:gd name="csY742" fmla="*/ 1576039 h 2000356"/>
                <a:gd name="csX743" fmla="*/ 1272955 w 2000356"/>
                <a:gd name="csY743" fmla="*/ 1576039 h 2000356"/>
                <a:gd name="csX744" fmla="*/ 1212338 w 2000356"/>
                <a:gd name="csY744" fmla="*/ 1576039 h 2000356"/>
                <a:gd name="csX745" fmla="*/ 1212338 w 2000356"/>
                <a:gd name="csY745" fmla="*/ 1636656 h 2000356"/>
                <a:gd name="csX746" fmla="*/ 1151721 w 2000356"/>
                <a:gd name="csY746" fmla="*/ 1636656 h 2000356"/>
                <a:gd name="csX747" fmla="*/ 1091104 w 2000356"/>
                <a:gd name="csY747" fmla="*/ 1636656 h 2000356"/>
                <a:gd name="csX748" fmla="*/ 1030487 w 2000356"/>
                <a:gd name="csY748" fmla="*/ 1636656 h 2000356"/>
                <a:gd name="csX749" fmla="*/ 1030487 w 2000356"/>
                <a:gd name="csY749" fmla="*/ 1576039 h 2000356"/>
                <a:gd name="csX750" fmla="*/ 1091104 w 2000356"/>
                <a:gd name="csY750" fmla="*/ 606169 h 2000356"/>
                <a:gd name="csX751" fmla="*/ 1151721 w 2000356"/>
                <a:gd name="csY751" fmla="*/ 606169 h 2000356"/>
                <a:gd name="csX752" fmla="*/ 1151721 w 2000356"/>
                <a:gd name="csY752" fmla="*/ 666786 h 2000356"/>
                <a:gd name="csX753" fmla="*/ 1091104 w 2000356"/>
                <a:gd name="csY753" fmla="*/ 666786 h 2000356"/>
                <a:gd name="csX754" fmla="*/ 1091104 w 2000356"/>
                <a:gd name="csY754" fmla="*/ 606169 h 2000356"/>
                <a:gd name="csX755" fmla="*/ 1091104 w 2000356"/>
                <a:gd name="csY755" fmla="*/ 1030487 h 2000356"/>
                <a:gd name="csX756" fmla="*/ 1151721 w 2000356"/>
                <a:gd name="csY756" fmla="*/ 1030487 h 2000356"/>
                <a:gd name="csX757" fmla="*/ 1151721 w 2000356"/>
                <a:gd name="csY757" fmla="*/ 1091104 h 2000356"/>
                <a:gd name="csX758" fmla="*/ 1151721 w 2000356"/>
                <a:gd name="csY758" fmla="*/ 1151721 h 2000356"/>
                <a:gd name="csX759" fmla="*/ 1091104 w 2000356"/>
                <a:gd name="csY759" fmla="*/ 1151721 h 2000356"/>
                <a:gd name="csX760" fmla="*/ 1091104 w 2000356"/>
                <a:gd name="csY760" fmla="*/ 1091104 h 2000356"/>
                <a:gd name="csX761" fmla="*/ 1091104 w 2000356"/>
                <a:gd name="csY761" fmla="*/ 1030487 h 2000356"/>
                <a:gd name="csX762" fmla="*/ 1151721 w 2000356"/>
                <a:gd name="csY762" fmla="*/ 0 h 2000356"/>
                <a:gd name="csX763" fmla="*/ 1212338 w 2000356"/>
                <a:gd name="csY763" fmla="*/ 0 h 2000356"/>
                <a:gd name="csX764" fmla="*/ 1272955 w 2000356"/>
                <a:gd name="csY764" fmla="*/ 0 h 2000356"/>
                <a:gd name="csX765" fmla="*/ 1272955 w 2000356"/>
                <a:gd name="csY765" fmla="*/ 60617 h 2000356"/>
                <a:gd name="csX766" fmla="*/ 1333571 w 2000356"/>
                <a:gd name="csY766" fmla="*/ 60617 h 2000356"/>
                <a:gd name="csX767" fmla="*/ 1333571 w 2000356"/>
                <a:gd name="csY767" fmla="*/ 0 h 2000356"/>
                <a:gd name="csX768" fmla="*/ 1394188 w 2000356"/>
                <a:gd name="csY768" fmla="*/ 0 h 2000356"/>
                <a:gd name="csX769" fmla="*/ 1394188 w 2000356"/>
                <a:gd name="csY769" fmla="*/ 60617 h 2000356"/>
                <a:gd name="csX770" fmla="*/ 1394188 w 2000356"/>
                <a:gd name="csY770" fmla="*/ 121234 h 2000356"/>
                <a:gd name="csX771" fmla="*/ 1333571 w 2000356"/>
                <a:gd name="csY771" fmla="*/ 121234 h 2000356"/>
                <a:gd name="csX772" fmla="*/ 1333571 w 2000356"/>
                <a:gd name="csY772" fmla="*/ 181851 h 2000356"/>
                <a:gd name="csX773" fmla="*/ 1394188 w 2000356"/>
                <a:gd name="csY773" fmla="*/ 181851 h 2000356"/>
                <a:gd name="csX774" fmla="*/ 1394188 w 2000356"/>
                <a:gd name="csY774" fmla="*/ 121234 h 2000356"/>
                <a:gd name="csX775" fmla="*/ 1454805 w 2000356"/>
                <a:gd name="csY775" fmla="*/ 121234 h 2000356"/>
                <a:gd name="csX776" fmla="*/ 1454805 w 2000356"/>
                <a:gd name="csY776" fmla="*/ 60617 h 2000356"/>
                <a:gd name="csX777" fmla="*/ 1454805 w 2000356"/>
                <a:gd name="csY777" fmla="*/ 0 h 2000356"/>
                <a:gd name="csX778" fmla="*/ 1515422 w 2000356"/>
                <a:gd name="csY778" fmla="*/ 0 h 2000356"/>
                <a:gd name="csX779" fmla="*/ 1515422 w 2000356"/>
                <a:gd name="csY779" fmla="*/ 60617 h 2000356"/>
                <a:gd name="csX780" fmla="*/ 1515422 w 2000356"/>
                <a:gd name="csY780" fmla="*/ 121234 h 2000356"/>
                <a:gd name="csX781" fmla="*/ 1515422 w 2000356"/>
                <a:gd name="csY781" fmla="*/ 181851 h 2000356"/>
                <a:gd name="csX782" fmla="*/ 1515422 w 2000356"/>
                <a:gd name="csY782" fmla="*/ 242468 h 2000356"/>
                <a:gd name="csX783" fmla="*/ 1454805 w 2000356"/>
                <a:gd name="csY783" fmla="*/ 242468 h 2000356"/>
                <a:gd name="csX784" fmla="*/ 1454805 w 2000356"/>
                <a:gd name="csY784" fmla="*/ 303084 h 2000356"/>
                <a:gd name="csX785" fmla="*/ 1394188 w 2000356"/>
                <a:gd name="csY785" fmla="*/ 303084 h 2000356"/>
                <a:gd name="csX786" fmla="*/ 1394188 w 2000356"/>
                <a:gd name="csY786" fmla="*/ 363701 h 2000356"/>
                <a:gd name="csX787" fmla="*/ 1394188 w 2000356"/>
                <a:gd name="csY787" fmla="*/ 424318 h 2000356"/>
                <a:gd name="csX788" fmla="*/ 1333571 w 2000356"/>
                <a:gd name="csY788" fmla="*/ 424318 h 2000356"/>
                <a:gd name="csX789" fmla="*/ 1333571 w 2000356"/>
                <a:gd name="csY789" fmla="*/ 363701 h 2000356"/>
                <a:gd name="csX790" fmla="*/ 1272955 w 2000356"/>
                <a:gd name="csY790" fmla="*/ 363701 h 2000356"/>
                <a:gd name="csX791" fmla="*/ 1272955 w 2000356"/>
                <a:gd name="csY791" fmla="*/ 303084 h 2000356"/>
                <a:gd name="csX792" fmla="*/ 1212338 w 2000356"/>
                <a:gd name="csY792" fmla="*/ 303084 h 2000356"/>
                <a:gd name="csX793" fmla="*/ 1212338 w 2000356"/>
                <a:gd name="csY793" fmla="*/ 242468 h 2000356"/>
                <a:gd name="csX794" fmla="*/ 1272955 w 2000356"/>
                <a:gd name="csY794" fmla="*/ 242468 h 2000356"/>
                <a:gd name="csX795" fmla="*/ 1272955 w 2000356"/>
                <a:gd name="csY795" fmla="*/ 181851 h 2000356"/>
                <a:gd name="csX796" fmla="*/ 1272955 w 2000356"/>
                <a:gd name="csY796" fmla="*/ 121234 h 2000356"/>
                <a:gd name="csX797" fmla="*/ 1212338 w 2000356"/>
                <a:gd name="csY797" fmla="*/ 121234 h 2000356"/>
                <a:gd name="csX798" fmla="*/ 1212338 w 2000356"/>
                <a:gd name="csY798" fmla="*/ 60617 h 2000356"/>
                <a:gd name="csX799" fmla="*/ 1151721 w 2000356"/>
                <a:gd name="csY799" fmla="*/ 60617 h 2000356"/>
                <a:gd name="csX800" fmla="*/ 1151721 w 2000356"/>
                <a:gd name="csY800" fmla="*/ 0 h 2000356"/>
                <a:gd name="csX801" fmla="*/ 1151721 w 2000356"/>
                <a:gd name="csY801" fmla="*/ 121234 h 2000356"/>
                <a:gd name="csX802" fmla="*/ 1212338 w 2000356"/>
                <a:gd name="csY802" fmla="*/ 121234 h 2000356"/>
                <a:gd name="csX803" fmla="*/ 1212338 w 2000356"/>
                <a:gd name="csY803" fmla="*/ 181851 h 2000356"/>
                <a:gd name="csX804" fmla="*/ 1151721 w 2000356"/>
                <a:gd name="csY804" fmla="*/ 181851 h 2000356"/>
                <a:gd name="csX805" fmla="*/ 1151721 w 2000356"/>
                <a:gd name="csY805" fmla="*/ 121234 h 2000356"/>
                <a:gd name="csX806" fmla="*/ 1151721 w 2000356"/>
                <a:gd name="csY806" fmla="*/ 484935 h 2000356"/>
                <a:gd name="csX807" fmla="*/ 1212338 w 2000356"/>
                <a:gd name="csY807" fmla="*/ 484935 h 2000356"/>
                <a:gd name="csX808" fmla="*/ 1212338 w 2000356"/>
                <a:gd name="csY808" fmla="*/ 545552 h 2000356"/>
                <a:gd name="csX809" fmla="*/ 1151721 w 2000356"/>
                <a:gd name="csY809" fmla="*/ 545552 h 2000356"/>
                <a:gd name="csX810" fmla="*/ 1151721 w 2000356"/>
                <a:gd name="csY810" fmla="*/ 484935 h 2000356"/>
                <a:gd name="csX811" fmla="*/ 1151721 w 2000356"/>
                <a:gd name="csY811" fmla="*/ 1151721 h 2000356"/>
                <a:gd name="csX812" fmla="*/ 1212338 w 2000356"/>
                <a:gd name="csY812" fmla="*/ 1151721 h 2000356"/>
                <a:gd name="csX813" fmla="*/ 1272955 w 2000356"/>
                <a:gd name="csY813" fmla="*/ 1151721 h 2000356"/>
                <a:gd name="csX814" fmla="*/ 1272955 w 2000356"/>
                <a:gd name="csY814" fmla="*/ 1212338 h 2000356"/>
                <a:gd name="csX815" fmla="*/ 1272955 w 2000356"/>
                <a:gd name="csY815" fmla="*/ 1272955 h 2000356"/>
                <a:gd name="csX816" fmla="*/ 1212338 w 2000356"/>
                <a:gd name="csY816" fmla="*/ 1272955 h 2000356"/>
                <a:gd name="csX817" fmla="*/ 1212338 w 2000356"/>
                <a:gd name="csY817" fmla="*/ 1212338 h 2000356"/>
                <a:gd name="csX818" fmla="*/ 1151721 w 2000356"/>
                <a:gd name="csY818" fmla="*/ 1212338 h 2000356"/>
                <a:gd name="csX819" fmla="*/ 1151721 w 2000356"/>
                <a:gd name="csY819" fmla="*/ 1151721 h 2000356"/>
                <a:gd name="csX820" fmla="*/ 1212338 w 2000356"/>
                <a:gd name="csY820" fmla="*/ 363701 h 2000356"/>
                <a:gd name="csX821" fmla="*/ 1272955 w 2000356"/>
                <a:gd name="csY821" fmla="*/ 363701 h 2000356"/>
                <a:gd name="csX822" fmla="*/ 1272955 w 2000356"/>
                <a:gd name="csY822" fmla="*/ 424318 h 2000356"/>
                <a:gd name="csX823" fmla="*/ 1272955 w 2000356"/>
                <a:gd name="csY823" fmla="*/ 484935 h 2000356"/>
                <a:gd name="csX824" fmla="*/ 1212338 w 2000356"/>
                <a:gd name="csY824" fmla="*/ 484935 h 2000356"/>
                <a:gd name="csX825" fmla="*/ 1212338 w 2000356"/>
                <a:gd name="csY825" fmla="*/ 424318 h 2000356"/>
                <a:gd name="csX826" fmla="*/ 1212338 w 2000356"/>
                <a:gd name="csY826" fmla="*/ 363701 h 2000356"/>
                <a:gd name="csX827" fmla="*/ 1212338 w 2000356"/>
                <a:gd name="csY827" fmla="*/ 1030487 h 2000356"/>
                <a:gd name="csX828" fmla="*/ 1272955 w 2000356"/>
                <a:gd name="csY828" fmla="*/ 1030487 h 2000356"/>
                <a:gd name="csX829" fmla="*/ 1272955 w 2000356"/>
                <a:gd name="csY829" fmla="*/ 1091104 h 2000356"/>
                <a:gd name="csX830" fmla="*/ 1212338 w 2000356"/>
                <a:gd name="csY830" fmla="*/ 1091104 h 2000356"/>
                <a:gd name="csX831" fmla="*/ 1212338 w 2000356"/>
                <a:gd name="csY831" fmla="*/ 1030487 h 2000356"/>
                <a:gd name="csX832" fmla="*/ 1212338 w 2000356"/>
                <a:gd name="csY832" fmla="*/ 1939740 h 2000356"/>
                <a:gd name="csX833" fmla="*/ 1272955 w 2000356"/>
                <a:gd name="csY833" fmla="*/ 1939740 h 2000356"/>
                <a:gd name="csX834" fmla="*/ 1272955 w 2000356"/>
                <a:gd name="csY834" fmla="*/ 2000357 h 2000356"/>
                <a:gd name="csX835" fmla="*/ 1212338 w 2000356"/>
                <a:gd name="csY835" fmla="*/ 2000357 h 2000356"/>
                <a:gd name="csX836" fmla="*/ 1212338 w 2000356"/>
                <a:gd name="csY836" fmla="*/ 1939740 h 2000356"/>
                <a:gd name="csX837" fmla="*/ 1272955 w 2000356"/>
                <a:gd name="csY837" fmla="*/ 606169 h 2000356"/>
                <a:gd name="csX838" fmla="*/ 1333571 w 2000356"/>
                <a:gd name="csY838" fmla="*/ 606169 h 2000356"/>
                <a:gd name="csX839" fmla="*/ 1333571 w 2000356"/>
                <a:gd name="csY839" fmla="*/ 666786 h 2000356"/>
                <a:gd name="csX840" fmla="*/ 1272955 w 2000356"/>
                <a:gd name="csY840" fmla="*/ 666786 h 2000356"/>
                <a:gd name="csX841" fmla="*/ 1272955 w 2000356"/>
                <a:gd name="csY841" fmla="*/ 606169 h 2000356"/>
                <a:gd name="csX842" fmla="*/ 1272955 w 2000356"/>
                <a:gd name="csY842" fmla="*/ 1091104 h 2000356"/>
                <a:gd name="csX843" fmla="*/ 1333571 w 2000356"/>
                <a:gd name="csY843" fmla="*/ 1091104 h 2000356"/>
                <a:gd name="csX844" fmla="*/ 1333571 w 2000356"/>
                <a:gd name="csY844" fmla="*/ 1151721 h 2000356"/>
                <a:gd name="csX845" fmla="*/ 1272955 w 2000356"/>
                <a:gd name="csY845" fmla="*/ 1151721 h 2000356"/>
                <a:gd name="csX846" fmla="*/ 1272955 w 2000356"/>
                <a:gd name="csY846" fmla="*/ 1091104 h 2000356"/>
                <a:gd name="csX847" fmla="*/ 1333571 w 2000356"/>
                <a:gd name="csY847" fmla="*/ 484935 h 2000356"/>
                <a:gd name="csX848" fmla="*/ 1394188 w 2000356"/>
                <a:gd name="csY848" fmla="*/ 484935 h 2000356"/>
                <a:gd name="csX849" fmla="*/ 1394188 w 2000356"/>
                <a:gd name="csY849" fmla="*/ 424318 h 2000356"/>
                <a:gd name="csX850" fmla="*/ 1454805 w 2000356"/>
                <a:gd name="csY850" fmla="*/ 424318 h 2000356"/>
                <a:gd name="csX851" fmla="*/ 1454805 w 2000356"/>
                <a:gd name="csY851" fmla="*/ 484935 h 2000356"/>
                <a:gd name="csX852" fmla="*/ 1454805 w 2000356"/>
                <a:gd name="csY852" fmla="*/ 545552 h 2000356"/>
                <a:gd name="csX853" fmla="*/ 1454805 w 2000356"/>
                <a:gd name="csY853" fmla="*/ 606169 h 2000356"/>
                <a:gd name="csX854" fmla="*/ 1454805 w 2000356"/>
                <a:gd name="csY854" fmla="*/ 666786 h 2000356"/>
                <a:gd name="csX855" fmla="*/ 1394188 w 2000356"/>
                <a:gd name="csY855" fmla="*/ 666786 h 2000356"/>
                <a:gd name="csX856" fmla="*/ 1394188 w 2000356"/>
                <a:gd name="csY856" fmla="*/ 606169 h 2000356"/>
                <a:gd name="csX857" fmla="*/ 1394188 w 2000356"/>
                <a:gd name="csY857" fmla="*/ 545552 h 2000356"/>
                <a:gd name="csX858" fmla="*/ 1333571 w 2000356"/>
                <a:gd name="csY858" fmla="*/ 545552 h 2000356"/>
                <a:gd name="csX859" fmla="*/ 1333571 w 2000356"/>
                <a:gd name="csY859" fmla="*/ 484935 h 2000356"/>
                <a:gd name="csX860" fmla="*/ 1333571 w 2000356"/>
                <a:gd name="csY860" fmla="*/ 1030487 h 2000356"/>
                <a:gd name="csX861" fmla="*/ 1394188 w 2000356"/>
                <a:gd name="csY861" fmla="*/ 1030487 h 2000356"/>
                <a:gd name="csX862" fmla="*/ 1394188 w 2000356"/>
                <a:gd name="csY862" fmla="*/ 1091104 h 2000356"/>
                <a:gd name="csX863" fmla="*/ 1333571 w 2000356"/>
                <a:gd name="csY863" fmla="*/ 1091104 h 2000356"/>
                <a:gd name="csX864" fmla="*/ 1333571 w 2000356"/>
                <a:gd name="csY864" fmla="*/ 1030487 h 2000356"/>
                <a:gd name="csX865" fmla="*/ 1394188 w 2000356"/>
                <a:gd name="csY865" fmla="*/ 1091104 h 2000356"/>
                <a:gd name="csX866" fmla="*/ 1454805 w 2000356"/>
                <a:gd name="csY866" fmla="*/ 1091104 h 2000356"/>
                <a:gd name="csX867" fmla="*/ 1454805 w 2000356"/>
                <a:gd name="csY867" fmla="*/ 1151721 h 2000356"/>
                <a:gd name="csX868" fmla="*/ 1515422 w 2000356"/>
                <a:gd name="csY868" fmla="*/ 1151721 h 2000356"/>
                <a:gd name="csX869" fmla="*/ 1576039 w 2000356"/>
                <a:gd name="csY869" fmla="*/ 1151721 h 2000356"/>
                <a:gd name="csX870" fmla="*/ 1576039 w 2000356"/>
                <a:gd name="csY870" fmla="*/ 1212338 h 2000356"/>
                <a:gd name="csX871" fmla="*/ 1515422 w 2000356"/>
                <a:gd name="csY871" fmla="*/ 1212338 h 2000356"/>
                <a:gd name="csX872" fmla="*/ 1454805 w 2000356"/>
                <a:gd name="csY872" fmla="*/ 1212338 h 2000356"/>
                <a:gd name="csX873" fmla="*/ 1394188 w 2000356"/>
                <a:gd name="csY873" fmla="*/ 1212338 h 2000356"/>
                <a:gd name="csX874" fmla="*/ 1394188 w 2000356"/>
                <a:gd name="csY874" fmla="*/ 1151721 h 2000356"/>
                <a:gd name="csX875" fmla="*/ 1394188 w 2000356"/>
                <a:gd name="csY875" fmla="*/ 1091104 h 2000356"/>
                <a:gd name="csX876" fmla="*/ 1454805 w 2000356"/>
                <a:gd name="csY876" fmla="*/ 303084 h 2000356"/>
                <a:gd name="csX877" fmla="*/ 1515422 w 2000356"/>
                <a:gd name="csY877" fmla="*/ 303084 h 2000356"/>
                <a:gd name="csX878" fmla="*/ 1515422 w 2000356"/>
                <a:gd name="csY878" fmla="*/ 363701 h 2000356"/>
                <a:gd name="csX879" fmla="*/ 1515422 w 2000356"/>
                <a:gd name="csY879" fmla="*/ 424318 h 2000356"/>
                <a:gd name="csX880" fmla="*/ 1454805 w 2000356"/>
                <a:gd name="csY880" fmla="*/ 424318 h 2000356"/>
                <a:gd name="csX881" fmla="*/ 1454805 w 2000356"/>
                <a:gd name="csY881" fmla="*/ 363701 h 2000356"/>
                <a:gd name="csX882" fmla="*/ 1454805 w 2000356"/>
                <a:gd name="csY882" fmla="*/ 303084 h 2000356"/>
                <a:gd name="csX883" fmla="*/ 1454805 w 2000356"/>
                <a:gd name="csY883" fmla="*/ 1030487 h 2000356"/>
                <a:gd name="csX884" fmla="*/ 1515422 w 2000356"/>
                <a:gd name="csY884" fmla="*/ 1030487 h 2000356"/>
                <a:gd name="csX885" fmla="*/ 1515422 w 2000356"/>
                <a:gd name="csY885" fmla="*/ 1091104 h 2000356"/>
                <a:gd name="csX886" fmla="*/ 1454805 w 2000356"/>
                <a:gd name="csY886" fmla="*/ 1091104 h 2000356"/>
                <a:gd name="csX887" fmla="*/ 1454805 w 2000356"/>
                <a:gd name="csY887" fmla="*/ 1030487 h 2000356"/>
                <a:gd name="csX888" fmla="*/ 1454805 w 2000356"/>
                <a:gd name="csY888" fmla="*/ 1272955 h 2000356"/>
                <a:gd name="csX889" fmla="*/ 1515422 w 2000356"/>
                <a:gd name="csY889" fmla="*/ 1272955 h 2000356"/>
                <a:gd name="csX890" fmla="*/ 1515422 w 2000356"/>
                <a:gd name="csY890" fmla="*/ 1333571 h 2000356"/>
                <a:gd name="csX891" fmla="*/ 1454805 w 2000356"/>
                <a:gd name="csY891" fmla="*/ 1333571 h 2000356"/>
                <a:gd name="csX892" fmla="*/ 1454805 w 2000356"/>
                <a:gd name="csY892" fmla="*/ 1272955 h 2000356"/>
                <a:gd name="csX893" fmla="*/ 1515422 w 2000356"/>
                <a:gd name="csY893" fmla="*/ 1515422 h 2000356"/>
                <a:gd name="csX894" fmla="*/ 1515422 w 2000356"/>
                <a:gd name="csY894" fmla="*/ 1576039 h 2000356"/>
                <a:gd name="csX895" fmla="*/ 1515422 w 2000356"/>
                <a:gd name="csY895" fmla="*/ 1636656 h 2000356"/>
                <a:gd name="csX896" fmla="*/ 1515422 w 2000356"/>
                <a:gd name="csY896" fmla="*/ 1697273 h 2000356"/>
                <a:gd name="csX897" fmla="*/ 1576039 w 2000356"/>
                <a:gd name="csY897" fmla="*/ 1697273 h 2000356"/>
                <a:gd name="csX898" fmla="*/ 1636656 w 2000356"/>
                <a:gd name="csY898" fmla="*/ 1697273 h 2000356"/>
                <a:gd name="csX899" fmla="*/ 1697273 w 2000356"/>
                <a:gd name="csY899" fmla="*/ 1697273 h 2000356"/>
                <a:gd name="csX900" fmla="*/ 1697273 w 2000356"/>
                <a:gd name="csY900" fmla="*/ 1636656 h 2000356"/>
                <a:gd name="csX901" fmla="*/ 1697273 w 2000356"/>
                <a:gd name="csY901" fmla="*/ 1576039 h 2000356"/>
                <a:gd name="csX902" fmla="*/ 1697273 w 2000356"/>
                <a:gd name="csY902" fmla="*/ 1515422 h 2000356"/>
                <a:gd name="csX903" fmla="*/ 1636656 w 2000356"/>
                <a:gd name="csY903" fmla="*/ 1515422 h 2000356"/>
                <a:gd name="csX904" fmla="*/ 1576039 w 2000356"/>
                <a:gd name="csY904" fmla="*/ 1515422 h 2000356"/>
                <a:gd name="csX905" fmla="*/ 1515422 w 2000356"/>
                <a:gd name="csY905" fmla="*/ 1515422 h 2000356"/>
                <a:gd name="csX906" fmla="*/ 1515422 w 2000356"/>
                <a:gd name="csY906" fmla="*/ 545552 h 2000356"/>
                <a:gd name="csX907" fmla="*/ 1576039 w 2000356"/>
                <a:gd name="csY907" fmla="*/ 545552 h 2000356"/>
                <a:gd name="csX908" fmla="*/ 1576039 w 2000356"/>
                <a:gd name="csY908" fmla="*/ 606169 h 2000356"/>
                <a:gd name="csX909" fmla="*/ 1576039 w 2000356"/>
                <a:gd name="csY909" fmla="*/ 666786 h 2000356"/>
                <a:gd name="csX910" fmla="*/ 1515422 w 2000356"/>
                <a:gd name="csY910" fmla="*/ 666786 h 2000356"/>
                <a:gd name="csX911" fmla="*/ 1515422 w 2000356"/>
                <a:gd name="csY911" fmla="*/ 606169 h 2000356"/>
                <a:gd name="csX912" fmla="*/ 1515422 w 2000356"/>
                <a:gd name="csY912" fmla="*/ 545552 h 2000356"/>
                <a:gd name="csX913" fmla="*/ 1576039 w 2000356"/>
                <a:gd name="csY913" fmla="*/ 666786 h 2000356"/>
                <a:gd name="csX914" fmla="*/ 1636656 w 2000356"/>
                <a:gd name="csY914" fmla="*/ 666786 h 2000356"/>
                <a:gd name="csX915" fmla="*/ 1636656 w 2000356"/>
                <a:gd name="csY915" fmla="*/ 606169 h 2000356"/>
                <a:gd name="csX916" fmla="*/ 1636656 w 2000356"/>
                <a:gd name="csY916" fmla="*/ 545552 h 2000356"/>
                <a:gd name="csX917" fmla="*/ 1697273 w 2000356"/>
                <a:gd name="csY917" fmla="*/ 545552 h 2000356"/>
                <a:gd name="csX918" fmla="*/ 1757890 w 2000356"/>
                <a:gd name="csY918" fmla="*/ 545552 h 2000356"/>
                <a:gd name="csX919" fmla="*/ 1757890 w 2000356"/>
                <a:gd name="csY919" fmla="*/ 606169 h 2000356"/>
                <a:gd name="csX920" fmla="*/ 1697273 w 2000356"/>
                <a:gd name="csY920" fmla="*/ 606169 h 2000356"/>
                <a:gd name="csX921" fmla="*/ 1697273 w 2000356"/>
                <a:gd name="csY921" fmla="*/ 666786 h 2000356"/>
                <a:gd name="csX922" fmla="*/ 1757890 w 2000356"/>
                <a:gd name="csY922" fmla="*/ 666786 h 2000356"/>
                <a:gd name="csX923" fmla="*/ 1757890 w 2000356"/>
                <a:gd name="csY923" fmla="*/ 606169 h 2000356"/>
                <a:gd name="csX924" fmla="*/ 1818506 w 2000356"/>
                <a:gd name="csY924" fmla="*/ 606169 h 2000356"/>
                <a:gd name="csX925" fmla="*/ 1818506 w 2000356"/>
                <a:gd name="csY925" fmla="*/ 666786 h 2000356"/>
                <a:gd name="csX926" fmla="*/ 1879123 w 2000356"/>
                <a:gd name="csY926" fmla="*/ 666786 h 2000356"/>
                <a:gd name="csX927" fmla="*/ 1879123 w 2000356"/>
                <a:gd name="csY927" fmla="*/ 727403 h 2000356"/>
                <a:gd name="csX928" fmla="*/ 1818506 w 2000356"/>
                <a:gd name="csY928" fmla="*/ 727403 h 2000356"/>
                <a:gd name="csX929" fmla="*/ 1757890 w 2000356"/>
                <a:gd name="csY929" fmla="*/ 727403 h 2000356"/>
                <a:gd name="csX930" fmla="*/ 1757890 w 2000356"/>
                <a:gd name="csY930" fmla="*/ 788019 h 2000356"/>
                <a:gd name="csX931" fmla="*/ 1697273 w 2000356"/>
                <a:gd name="csY931" fmla="*/ 788019 h 2000356"/>
                <a:gd name="csX932" fmla="*/ 1697273 w 2000356"/>
                <a:gd name="csY932" fmla="*/ 727403 h 2000356"/>
                <a:gd name="csX933" fmla="*/ 1636656 w 2000356"/>
                <a:gd name="csY933" fmla="*/ 727403 h 2000356"/>
                <a:gd name="csX934" fmla="*/ 1636656 w 2000356"/>
                <a:gd name="csY934" fmla="*/ 788019 h 2000356"/>
                <a:gd name="csX935" fmla="*/ 1576039 w 2000356"/>
                <a:gd name="csY935" fmla="*/ 788019 h 2000356"/>
                <a:gd name="csX936" fmla="*/ 1576039 w 2000356"/>
                <a:gd name="csY936" fmla="*/ 727403 h 2000356"/>
                <a:gd name="csX937" fmla="*/ 1576039 w 2000356"/>
                <a:gd name="csY937" fmla="*/ 666786 h 2000356"/>
                <a:gd name="csX938" fmla="*/ 1576039 w 2000356"/>
                <a:gd name="csY938" fmla="*/ 1576039 h 2000356"/>
                <a:gd name="csX939" fmla="*/ 1636656 w 2000356"/>
                <a:gd name="csY939" fmla="*/ 1576039 h 2000356"/>
                <a:gd name="csX940" fmla="*/ 1636656 w 2000356"/>
                <a:gd name="csY940" fmla="*/ 1636656 h 2000356"/>
                <a:gd name="csX941" fmla="*/ 1576039 w 2000356"/>
                <a:gd name="csY941" fmla="*/ 1636656 h 2000356"/>
                <a:gd name="csX942" fmla="*/ 1576039 w 2000356"/>
                <a:gd name="csY942" fmla="*/ 1576039 h 2000356"/>
                <a:gd name="csX943" fmla="*/ 1697273 w 2000356"/>
                <a:gd name="csY943" fmla="*/ 848636 h 2000356"/>
                <a:gd name="csX944" fmla="*/ 1757890 w 2000356"/>
                <a:gd name="csY944" fmla="*/ 848636 h 2000356"/>
                <a:gd name="csX945" fmla="*/ 1757890 w 2000356"/>
                <a:gd name="csY945" fmla="*/ 909253 h 2000356"/>
                <a:gd name="csX946" fmla="*/ 1757890 w 2000356"/>
                <a:gd name="csY946" fmla="*/ 969870 h 2000356"/>
                <a:gd name="csX947" fmla="*/ 1697273 w 2000356"/>
                <a:gd name="csY947" fmla="*/ 969870 h 2000356"/>
                <a:gd name="csX948" fmla="*/ 1697273 w 2000356"/>
                <a:gd name="csY948" fmla="*/ 909253 h 2000356"/>
                <a:gd name="csX949" fmla="*/ 1697273 w 2000356"/>
                <a:gd name="csY949" fmla="*/ 848636 h 2000356"/>
                <a:gd name="csX950" fmla="*/ 1697273 w 2000356"/>
                <a:gd name="csY950" fmla="*/ 1272955 h 2000356"/>
                <a:gd name="csX951" fmla="*/ 1757890 w 2000356"/>
                <a:gd name="csY951" fmla="*/ 1272955 h 2000356"/>
                <a:gd name="csX952" fmla="*/ 1757890 w 2000356"/>
                <a:gd name="csY952" fmla="*/ 1333571 h 2000356"/>
                <a:gd name="csX953" fmla="*/ 1697273 w 2000356"/>
                <a:gd name="csY953" fmla="*/ 1333571 h 2000356"/>
                <a:gd name="csX954" fmla="*/ 1697273 w 2000356"/>
                <a:gd name="csY954" fmla="*/ 1272955 h 2000356"/>
                <a:gd name="csX955" fmla="*/ 1697273 w 2000356"/>
                <a:gd name="csY955" fmla="*/ 1818506 h 2000356"/>
                <a:gd name="csX956" fmla="*/ 1757890 w 2000356"/>
                <a:gd name="csY956" fmla="*/ 1818506 h 2000356"/>
                <a:gd name="csX957" fmla="*/ 1818506 w 2000356"/>
                <a:gd name="csY957" fmla="*/ 1818506 h 2000356"/>
                <a:gd name="csX958" fmla="*/ 1818506 w 2000356"/>
                <a:gd name="csY958" fmla="*/ 1879123 h 2000356"/>
                <a:gd name="csX959" fmla="*/ 1818506 w 2000356"/>
                <a:gd name="csY959" fmla="*/ 1939740 h 2000356"/>
                <a:gd name="csX960" fmla="*/ 1757890 w 2000356"/>
                <a:gd name="csY960" fmla="*/ 1939740 h 2000356"/>
                <a:gd name="csX961" fmla="*/ 1757890 w 2000356"/>
                <a:gd name="csY961" fmla="*/ 1879123 h 2000356"/>
                <a:gd name="csX962" fmla="*/ 1697273 w 2000356"/>
                <a:gd name="csY962" fmla="*/ 1879123 h 2000356"/>
                <a:gd name="csX963" fmla="*/ 1697273 w 2000356"/>
                <a:gd name="csY963" fmla="*/ 1818506 h 2000356"/>
                <a:gd name="csX964" fmla="*/ 1697273 w 2000356"/>
                <a:gd name="csY964" fmla="*/ 1939740 h 2000356"/>
                <a:gd name="csX965" fmla="*/ 1757890 w 2000356"/>
                <a:gd name="csY965" fmla="*/ 1939740 h 2000356"/>
                <a:gd name="csX966" fmla="*/ 1757890 w 2000356"/>
                <a:gd name="csY966" fmla="*/ 2000357 h 2000356"/>
                <a:gd name="csX967" fmla="*/ 1697273 w 2000356"/>
                <a:gd name="csY967" fmla="*/ 2000357 h 2000356"/>
                <a:gd name="csX968" fmla="*/ 1697273 w 2000356"/>
                <a:gd name="csY968" fmla="*/ 1939740 h 2000356"/>
                <a:gd name="csX969" fmla="*/ 1757890 w 2000356"/>
                <a:gd name="csY969" fmla="*/ 484935 h 2000356"/>
                <a:gd name="csX970" fmla="*/ 1818506 w 2000356"/>
                <a:gd name="csY970" fmla="*/ 484935 h 2000356"/>
                <a:gd name="csX971" fmla="*/ 1879123 w 2000356"/>
                <a:gd name="csY971" fmla="*/ 484935 h 2000356"/>
                <a:gd name="csX972" fmla="*/ 1879123 w 2000356"/>
                <a:gd name="csY972" fmla="*/ 545552 h 2000356"/>
                <a:gd name="csX973" fmla="*/ 1879123 w 2000356"/>
                <a:gd name="csY973" fmla="*/ 606169 h 2000356"/>
                <a:gd name="csX974" fmla="*/ 1818506 w 2000356"/>
                <a:gd name="csY974" fmla="*/ 606169 h 2000356"/>
                <a:gd name="csX975" fmla="*/ 1818506 w 2000356"/>
                <a:gd name="csY975" fmla="*/ 545552 h 2000356"/>
                <a:gd name="csX976" fmla="*/ 1757890 w 2000356"/>
                <a:gd name="csY976" fmla="*/ 545552 h 2000356"/>
                <a:gd name="csX977" fmla="*/ 1757890 w 2000356"/>
                <a:gd name="csY977" fmla="*/ 484935 h 2000356"/>
                <a:gd name="csX978" fmla="*/ 1818506 w 2000356"/>
                <a:gd name="csY978" fmla="*/ 788019 h 2000356"/>
                <a:gd name="csX979" fmla="*/ 1879123 w 2000356"/>
                <a:gd name="csY979" fmla="*/ 788019 h 2000356"/>
                <a:gd name="csX980" fmla="*/ 1879123 w 2000356"/>
                <a:gd name="csY980" fmla="*/ 727403 h 2000356"/>
                <a:gd name="csX981" fmla="*/ 1939740 w 2000356"/>
                <a:gd name="csY981" fmla="*/ 727403 h 2000356"/>
                <a:gd name="csX982" fmla="*/ 1939740 w 2000356"/>
                <a:gd name="csY982" fmla="*/ 666786 h 2000356"/>
                <a:gd name="csX983" fmla="*/ 1879123 w 2000356"/>
                <a:gd name="csY983" fmla="*/ 666786 h 2000356"/>
                <a:gd name="csX984" fmla="*/ 1879123 w 2000356"/>
                <a:gd name="csY984" fmla="*/ 606169 h 2000356"/>
                <a:gd name="csX985" fmla="*/ 1939740 w 2000356"/>
                <a:gd name="csY985" fmla="*/ 606169 h 2000356"/>
                <a:gd name="csX986" fmla="*/ 2000357 w 2000356"/>
                <a:gd name="csY986" fmla="*/ 606169 h 2000356"/>
                <a:gd name="csX987" fmla="*/ 2000357 w 2000356"/>
                <a:gd name="csY987" fmla="*/ 666786 h 2000356"/>
                <a:gd name="csX988" fmla="*/ 2000357 w 2000356"/>
                <a:gd name="csY988" fmla="*/ 727403 h 2000356"/>
                <a:gd name="csX989" fmla="*/ 2000357 w 2000356"/>
                <a:gd name="csY989" fmla="*/ 788019 h 2000356"/>
                <a:gd name="csX990" fmla="*/ 1939740 w 2000356"/>
                <a:gd name="csY990" fmla="*/ 788019 h 2000356"/>
                <a:gd name="csX991" fmla="*/ 1939740 w 2000356"/>
                <a:gd name="csY991" fmla="*/ 848636 h 2000356"/>
                <a:gd name="csX992" fmla="*/ 1879123 w 2000356"/>
                <a:gd name="csY992" fmla="*/ 848636 h 2000356"/>
                <a:gd name="csX993" fmla="*/ 1818506 w 2000356"/>
                <a:gd name="csY993" fmla="*/ 848636 h 2000356"/>
                <a:gd name="csX994" fmla="*/ 1818506 w 2000356"/>
                <a:gd name="csY994" fmla="*/ 788019 h 2000356"/>
                <a:gd name="csX995" fmla="*/ 1818506 w 2000356"/>
                <a:gd name="csY995" fmla="*/ 1333571 h 2000356"/>
                <a:gd name="csX996" fmla="*/ 1879123 w 2000356"/>
                <a:gd name="csY996" fmla="*/ 1333571 h 2000356"/>
                <a:gd name="csX997" fmla="*/ 1939740 w 2000356"/>
                <a:gd name="csY997" fmla="*/ 1333571 h 2000356"/>
                <a:gd name="csX998" fmla="*/ 1939740 w 2000356"/>
                <a:gd name="csY998" fmla="*/ 1272955 h 2000356"/>
                <a:gd name="csX999" fmla="*/ 2000357 w 2000356"/>
                <a:gd name="csY999" fmla="*/ 1272955 h 2000356"/>
                <a:gd name="csX1000" fmla="*/ 2000357 w 2000356"/>
                <a:gd name="csY1000" fmla="*/ 1333571 h 2000356"/>
                <a:gd name="csX1001" fmla="*/ 2000357 w 2000356"/>
                <a:gd name="csY1001" fmla="*/ 1394188 h 2000356"/>
                <a:gd name="csX1002" fmla="*/ 2000357 w 2000356"/>
                <a:gd name="csY1002" fmla="*/ 1454805 h 2000356"/>
                <a:gd name="csX1003" fmla="*/ 1939740 w 2000356"/>
                <a:gd name="csY1003" fmla="*/ 1454805 h 2000356"/>
                <a:gd name="csX1004" fmla="*/ 1879123 w 2000356"/>
                <a:gd name="csY1004" fmla="*/ 1454805 h 2000356"/>
                <a:gd name="csX1005" fmla="*/ 1818506 w 2000356"/>
                <a:gd name="csY1005" fmla="*/ 1454805 h 2000356"/>
                <a:gd name="csX1006" fmla="*/ 1818506 w 2000356"/>
                <a:gd name="csY1006" fmla="*/ 1394188 h 2000356"/>
                <a:gd name="csX1007" fmla="*/ 1818506 w 2000356"/>
                <a:gd name="csY1007" fmla="*/ 1333571 h 2000356"/>
                <a:gd name="csX1008" fmla="*/ 1818506 w 2000356"/>
                <a:gd name="csY1008" fmla="*/ 1939740 h 2000356"/>
                <a:gd name="csX1009" fmla="*/ 1879123 w 2000356"/>
                <a:gd name="csY1009" fmla="*/ 1939740 h 2000356"/>
                <a:gd name="csX1010" fmla="*/ 1879123 w 2000356"/>
                <a:gd name="csY1010" fmla="*/ 2000357 h 2000356"/>
                <a:gd name="csX1011" fmla="*/ 1818506 w 2000356"/>
                <a:gd name="csY1011" fmla="*/ 2000357 h 2000356"/>
                <a:gd name="csX1012" fmla="*/ 1818506 w 2000356"/>
                <a:gd name="csY1012" fmla="*/ 1939740 h 2000356"/>
                <a:gd name="csX1013" fmla="*/ 1879123 w 2000356"/>
                <a:gd name="csY1013" fmla="*/ 1030487 h 2000356"/>
                <a:gd name="csX1014" fmla="*/ 1939740 w 2000356"/>
                <a:gd name="csY1014" fmla="*/ 1030487 h 2000356"/>
                <a:gd name="csX1015" fmla="*/ 2000357 w 2000356"/>
                <a:gd name="csY1015" fmla="*/ 1030487 h 2000356"/>
                <a:gd name="csX1016" fmla="*/ 2000357 w 2000356"/>
                <a:gd name="csY1016" fmla="*/ 1091104 h 2000356"/>
                <a:gd name="csX1017" fmla="*/ 2000357 w 2000356"/>
                <a:gd name="csY1017" fmla="*/ 1151721 h 2000356"/>
                <a:gd name="csX1018" fmla="*/ 2000357 w 2000356"/>
                <a:gd name="csY1018" fmla="*/ 1212338 h 2000356"/>
                <a:gd name="csX1019" fmla="*/ 1939740 w 2000356"/>
                <a:gd name="csY1019" fmla="*/ 1212338 h 2000356"/>
                <a:gd name="csX1020" fmla="*/ 1939740 w 2000356"/>
                <a:gd name="csY1020" fmla="*/ 1151721 h 2000356"/>
                <a:gd name="csX1021" fmla="*/ 1939740 w 2000356"/>
                <a:gd name="csY1021" fmla="*/ 1091104 h 2000356"/>
                <a:gd name="csX1022" fmla="*/ 1879123 w 2000356"/>
                <a:gd name="csY1022" fmla="*/ 1091104 h 2000356"/>
                <a:gd name="csX1023" fmla="*/ 1879123 w 2000356"/>
                <a:gd name="csY1023" fmla="*/ 1030487 h 2000356"/>
                <a:gd name="csX1024" fmla="*/ 1879123 w 2000356"/>
                <a:gd name="csY1024" fmla="*/ 1212338 h 2000356"/>
                <a:gd name="csX1025" fmla="*/ 1939740 w 2000356"/>
                <a:gd name="csY1025" fmla="*/ 1212338 h 2000356"/>
                <a:gd name="csX1026" fmla="*/ 1939740 w 2000356"/>
                <a:gd name="csY1026" fmla="*/ 1272955 h 2000356"/>
                <a:gd name="csX1027" fmla="*/ 1879123 w 2000356"/>
                <a:gd name="csY1027" fmla="*/ 1272955 h 2000356"/>
                <a:gd name="csX1028" fmla="*/ 1879123 w 2000356"/>
                <a:gd name="csY1028" fmla="*/ 1212338 h 2000356"/>
                <a:gd name="csX1029" fmla="*/ 1879123 w 2000356"/>
                <a:gd name="csY1029" fmla="*/ 1515422 h 2000356"/>
                <a:gd name="csX1030" fmla="*/ 1939740 w 2000356"/>
                <a:gd name="csY1030" fmla="*/ 1515422 h 2000356"/>
                <a:gd name="csX1031" fmla="*/ 1939740 w 2000356"/>
                <a:gd name="csY1031" fmla="*/ 1576039 h 2000356"/>
                <a:gd name="csX1032" fmla="*/ 1879123 w 2000356"/>
                <a:gd name="csY1032" fmla="*/ 1576039 h 2000356"/>
                <a:gd name="csX1033" fmla="*/ 1879123 w 2000356"/>
                <a:gd name="csY1033" fmla="*/ 1515422 h 200035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  <a:cxn ang="0">
                  <a:pos x="csX88" y="csY88"/>
                </a:cxn>
                <a:cxn ang="0">
                  <a:pos x="csX89" y="csY89"/>
                </a:cxn>
                <a:cxn ang="0">
                  <a:pos x="csX90" y="csY90"/>
                </a:cxn>
                <a:cxn ang="0">
                  <a:pos x="csX91" y="csY91"/>
                </a:cxn>
                <a:cxn ang="0">
                  <a:pos x="csX92" y="csY92"/>
                </a:cxn>
                <a:cxn ang="0">
                  <a:pos x="csX93" y="csY93"/>
                </a:cxn>
                <a:cxn ang="0">
                  <a:pos x="csX94" y="csY94"/>
                </a:cxn>
                <a:cxn ang="0">
                  <a:pos x="csX95" y="csY95"/>
                </a:cxn>
                <a:cxn ang="0">
                  <a:pos x="csX96" y="csY96"/>
                </a:cxn>
                <a:cxn ang="0">
                  <a:pos x="csX97" y="csY97"/>
                </a:cxn>
                <a:cxn ang="0">
                  <a:pos x="csX98" y="csY98"/>
                </a:cxn>
                <a:cxn ang="0">
                  <a:pos x="csX99" y="csY99"/>
                </a:cxn>
                <a:cxn ang="0">
                  <a:pos x="csX100" y="csY100"/>
                </a:cxn>
                <a:cxn ang="0">
                  <a:pos x="csX101" y="csY101"/>
                </a:cxn>
                <a:cxn ang="0">
                  <a:pos x="csX102" y="csY102"/>
                </a:cxn>
                <a:cxn ang="0">
                  <a:pos x="csX103" y="csY103"/>
                </a:cxn>
                <a:cxn ang="0">
                  <a:pos x="csX104" y="csY104"/>
                </a:cxn>
                <a:cxn ang="0">
                  <a:pos x="csX105" y="csY105"/>
                </a:cxn>
                <a:cxn ang="0">
                  <a:pos x="csX106" y="csY106"/>
                </a:cxn>
                <a:cxn ang="0">
                  <a:pos x="csX107" y="csY107"/>
                </a:cxn>
                <a:cxn ang="0">
                  <a:pos x="csX108" y="csY108"/>
                </a:cxn>
                <a:cxn ang="0">
                  <a:pos x="csX109" y="csY109"/>
                </a:cxn>
                <a:cxn ang="0">
                  <a:pos x="csX110" y="csY110"/>
                </a:cxn>
                <a:cxn ang="0">
                  <a:pos x="csX111" y="csY111"/>
                </a:cxn>
                <a:cxn ang="0">
                  <a:pos x="csX112" y="csY112"/>
                </a:cxn>
                <a:cxn ang="0">
                  <a:pos x="csX113" y="csY113"/>
                </a:cxn>
                <a:cxn ang="0">
                  <a:pos x="csX114" y="csY114"/>
                </a:cxn>
                <a:cxn ang="0">
                  <a:pos x="csX115" y="csY115"/>
                </a:cxn>
                <a:cxn ang="0">
                  <a:pos x="csX116" y="csY116"/>
                </a:cxn>
                <a:cxn ang="0">
                  <a:pos x="csX117" y="csY117"/>
                </a:cxn>
                <a:cxn ang="0">
                  <a:pos x="csX118" y="csY118"/>
                </a:cxn>
                <a:cxn ang="0">
                  <a:pos x="csX119" y="csY119"/>
                </a:cxn>
                <a:cxn ang="0">
                  <a:pos x="csX120" y="csY120"/>
                </a:cxn>
                <a:cxn ang="0">
                  <a:pos x="csX121" y="csY121"/>
                </a:cxn>
                <a:cxn ang="0">
                  <a:pos x="csX122" y="csY122"/>
                </a:cxn>
                <a:cxn ang="0">
                  <a:pos x="csX123" y="csY123"/>
                </a:cxn>
                <a:cxn ang="0">
                  <a:pos x="csX124" y="csY124"/>
                </a:cxn>
                <a:cxn ang="0">
                  <a:pos x="csX125" y="csY125"/>
                </a:cxn>
                <a:cxn ang="0">
                  <a:pos x="csX126" y="csY126"/>
                </a:cxn>
                <a:cxn ang="0">
                  <a:pos x="csX127" y="csY127"/>
                </a:cxn>
                <a:cxn ang="0">
                  <a:pos x="csX128" y="csY128"/>
                </a:cxn>
                <a:cxn ang="0">
                  <a:pos x="csX129" y="csY129"/>
                </a:cxn>
                <a:cxn ang="0">
                  <a:pos x="csX130" y="csY130"/>
                </a:cxn>
                <a:cxn ang="0">
                  <a:pos x="csX131" y="csY131"/>
                </a:cxn>
                <a:cxn ang="0">
                  <a:pos x="csX132" y="csY132"/>
                </a:cxn>
                <a:cxn ang="0">
                  <a:pos x="csX133" y="csY133"/>
                </a:cxn>
                <a:cxn ang="0">
                  <a:pos x="csX134" y="csY134"/>
                </a:cxn>
                <a:cxn ang="0">
                  <a:pos x="csX135" y="csY135"/>
                </a:cxn>
                <a:cxn ang="0">
                  <a:pos x="csX136" y="csY136"/>
                </a:cxn>
                <a:cxn ang="0">
                  <a:pos x="csX137" y="csY137"/>
                </a:cxn>
                <a:cxn ang="0">
                  <a:pos x="csX138" y="csY138"/>
                </a:cxn>
                <a:cxn ang="0">
                  <a:pos x="csX139" y="csY139"/>
                </a:cxn>
                <a:cxn ang="0">
                  <a:pos x="csX140" y="csY140"/>
                </a:cxn>
                <a:cxn ang="0">
                  <a:pos x="csX141" y="csY141"/>
                </a:cxn>
                <a:cxn ang="0">
                  <a:pos x="csX142" y="csY142"/>
                </a:cxn>
                <a:cxn ang="0">
                  <a:pos x="csX143" y="csY143"/>
                </a:cxn>
                <a:cxn ang="0">
                  <a:pos x="csX144" y="csY144"/>
                </a:cxn>
                <a:cxn ang="0">
                  <a:pos x="csX145" y="csY145"/>
                </a:cxn>
                <a:cxn ang="0">
                  <a:pos x="csX146" y="csY146"/>
                </a:cxn>
                <a:cxn ang="0">
                  <a:pos x="csX147" y="csY147"/>
                </a:cxn>
                <a:cxn ang="0">
                  <a:pos x="csX148" y="csY148"/>
                </a:cxn>
                <a:cxn ang="0">
                  <a:pos x="csX149" y="csY149"/>
                </a:cxn>
                <a:cxn ang="0">
                  <a:pos x="csX150" y="csY150"/>
                </a:cxn>
                <a:cxn ang="0">
                  <a:pos x="csX151" y="csY151"/>
                </a:cxn>
                <a:cxn ang="0">
                  <a:pos x="csX152" y="csY152"/>
                </a:cxn>
                <a:cxn ang="0">
                  <a:pos x="csX153" y="csY153"/>
                </a:cxn>
                <a:cxn ang="0">
                  <a:pos x="csX154" y="csY154"/>
                </a:cxn>
                <a:cxn ang="0">
                  <a:pos x="csX155" y="csY155"/>
                </a:cxn>
                <a:cxn ang="0">
                  <a:pos x="csX156" y="csY156"/>
                </a:cxn>
                <a:cxn ang="0">
                  <a:pos x="csX157" y="csY157"/>
                </a:cxn>
                <a:cxn ang="0">
                  <a:pos x="csX158" y="csY158"/>
                </a:cxn>
                <a:cxn ang="0">
                  <a:pos x="csX159" y="csY159"/>
                </a:cxn>
                <a:cxn ang="0">
                  <a:pos x="csX160" y="csY160"/>
                </a:cxn>
                <a:cxn ang="0">
                  <a:pos x="csX161" y="csY161"/>
                </a:cxn>
                <a:cxn ang="0">
                  <a:pos x="csX162" y="csY162"/>
                </a:cxn>
                <a:cxn ang="0">
                  <a:pos x="csX163" y="csY163"/>
                </a:cxn>
                <a:cxn ang="0">
                  <a:pos x="csX164" y="csY164"/>
                </a:cxn>
                <a:cxn ang="0">
                  <a:pos x="csX165" y="csY165"/>
                </a:cxn>
                <a:cxn ang="0">
                  <a:pos x="csX166" y="csY166"/>
                </a:cxn>
                <a:cxn ang="0">
                  <a:pos x="csX167" y="csY167"/>
                </a:cxn>
                <a:cxn ang="0">
                  <a:pos x="csX168" y="csY168"/>
                </a:cxn>
                <a:cxn ang="0">
                  <a:pos x="csX169" y="csY169"/>
                </a:cxn>
                <a:cxn ang="0">
                  <a:pos x="csX170" y="csY170"/>
                </a:cxn>
                <a:cxn ang="0">
                  <a:pos x="csX171" y="csY171"/>
                </a:cxn>
                <a:cxn ang="0">
                  <a:pos x="csX172" y="csY172"/>
                </a:cxn>
                <a:cxn ang="0">
                  <a:pos x="csX173" y="csY173"/>
                </a:cxn>
                <a:cxn ang="0">
                  <a:pos x="csX174" y="csY174"/>
                </a:cxn>
                <a:cxn ang="0">
                  <a:pos x="csX175" y="csY175"/>
                </a:cxn>
                <a:cxn ang="0">
                  <a:pos x="csX176" y="csY176"/>
                </a:cxn>
                <a:cxn ang="0">
                  <a:pos x="csX177" y="csY177"/>
                </a:cxn>
                <a:cxn ang="0">
                  <a:pos x="csX178" y="csY178"/>
                </a:cxn>
                <a:cxn ang="0">
                  <a:pos x="csX179" y="csY179"/>
                </a:cxn>
                <a:cxn ang="0">
                  <a:pos x="csX180" y="csY180"/>
                </a:cxn>
                <a:cxn ang="0">
                  <a:pos x="csX181" y="csY181"/>
                </a:cxn>
                <a:cxn ang="0">
                  <a:pos x="csX182" y="csY182"/>
                </a:cxn>
                <a:cxn ang="0">
                  <a:pos x="csX183" y="csY183"/>
                </a:cxn>
                <a:cxn ang="0">
                  <a:pos x="csX184" y="csY184"/>
                </a:cxn>
                <a:cxn ang="0">
                  <a:pos x="csX185" y="csY185"/>
                </a:cxn>
                <a:cxn ang="0">
                  <a:pos x="csX186" y="csY186"/>
                </a:cxn>
                <a:cxn ang="0">
                  <a:pos x="csX187" y="csY187"/>
                </a:cxn>
                <a:cxn ang="0">
                  <a:pos x="csX188" y="csY188"/>
                </a:cxn>
                <a:cxn ang="0">
                  <a:pos x="csX189" y="csY189"/>
                </a:cxn>
                <a:cxn ang="0">
                  <a:pos x="csX190" y="csY190"/>
                </a:cxn>
                <a:cxn ang="0">
                  <a:pos x="csX191" y="csY191"/>
                </a:cxn>
                <a:cxn ang="0">
                  <a:pos x="csX192" y="csY192"/>
                </a:cxn>
                <a:cxn ang="0">
                  <a:pos x="csX193" y="csY193"/>
                </a:cxn>
                <a:cxn ang="0">
                  <a:pos x="csX194" y="csY194"/>
                </a:cxn>
                <a:cxn ang="0">
                  <a:pos x="csX195" y="csY195"/>
                </a:cxn>
                <a:cxn ang="0">
                  <a:pos x="csX196" y="csY196"/>
                </a:cxn>
                <a:cxn ang="0">
                  <a:pos x="csX197" y="csY197"/>
                </a:cxn>
                <a:cxn ang="0">
                  <a:pos x="csX198" y="csY198"/>
                </a:cxn>
                <a:cxn ang="0">
                  <a:pos x="csX199" y="csY199"/>
                </a:cxn>
                <a:cxn ang="0">
                  <a:pos x="csX200" y="csY200"/>
                </a:cxn>
                <a:cxn ang="0">
                  <a:pos x="csX201" y="csY201"/>
                </a:cxn>
                <a:cxn ang="0">
                  <a:pos x="csX202" y="csY202"/>
                </a:cxn>
                <a:cxn ang="0">
                  <a:pos x="csX203" y="csY203"/>
                </a:cxn>
                <a:cxn ang="0">
                  <a:pos x="csX204" y="csY204"/>
                </a:cxn>
                <a:cxn ang="0">
                  <a:pos x="csX205" y="csY205"/>
                </a:cxn>
                <a:cxn ang="0">
                  <a:pos x="csX206" y="csY206"/>
                </a:cxn>
                <a:cxn ang="0">
                  <a:pos x="csX207" y="csY207"/>
                </a:cxn>
                <a:cxn ang="0">
                  <a:pos x="csX208" y="csY208"/>
                </a:cxn>
                <a:cxn ang="0">
                  <a:pos x="csX209" y="csY209"/>
                </a:cxn>
                <a:cxn ang="0">
                  <a:pos x="csX210" y="csY210"/>
                </a:cxn>
                <a:cxn ang="0">
                  <a:pos x="csX211" y="csY211"/>
                </a:cxn>
                <a:cxn ang="0">
                  <a:pos x="csX212" y="csY212"/>
                </a:cxn>
                <a:cxn ang="0">
                  <a:pos x="csX213" y="csY213"/>
                </a:cxn>
                <a:cxn ang="0">
                  <a:pos x="csX214" y="csY214"/>
                </a:cxn>
                <a:cxn ang="0">
                  <a:pos x="csX215" y="csY215"/>
                </a:cxn>
                <a:cxn ang="0">
                  <a:pos x="csX216" y="csY216"/>
                </a:cxn>
                <a:cxn ang="0">
                  <a:pos x="csX217" y="csY217"/>
                </a:cxn>
                <a:cxn ang="0">
                  <a:pos x="csX218" y="csY218"/>
                </a:cxn>
                <a:cxn ang="0">
                  <a:pos x="csX219" y="csY219"/>
                </a:cxn>
                <a:cxn ang="0">
                  <a:pos x="csX220" y="csY220"/>
                </a:cxn>
                <a:cxn ang="0">
                  <a:pos x="csX221" y="csY221"/>
                </a:cxn>
                <a:cxn ang="0">
                  <a:pos x="csX222" y="csY222"/>
                </a:cxn>
                <a:cxn ang="0">
                  <a:pos x="csX223" y="csY223"/>
                </a:cxn>
                <a:cxn ang="0">
                  <a:pos x="csX224" y="csY224"/>
                </a:cxn>
                <a:cxn ang="0">
                  <a:pos x="csX225" y="csY225"/>
                </a:cxn>
                <a:cxn ang="0">
                  <a:pos x="csX226" y="csY226"/>
                </a:cxn>
                <a:cxn ang="0">
                  <a:pos x="csX227" y="csY227"/>
                </a:cxn>
                <a:cxn ang="0">
                  <a:pos x="csX228" y="csY228"/>
                </a:cxn>
                <a:cxn ang="0">
                  <a:pos x="csX229" y="csY229"/>
                </a:cxn>
                <a:cxn ang="0">
                  <a:pos x="csX230" y="csY230"/>
                </a:cxn>
                <a:cxn ang="0">
                  <a:pos x="csX231" y="csY231"/>
                </a:cxn>
                <a:cxn ang="0">
                  <a:pos x="csX232" y="csY232"/>
                </a:cxn>
                <a:cxn ang="0">
                  <a:pos x="csX233" y="csY233"/>
                </a:cxn>
                <a:cxn ang="0">
                  <a:pos x="csX234" y="csY234"/>
                </a:cxn>
                <a:cxn ang="0">
                  <a:pos x="csX235" y="csY235"/>
                </a:cxn>
                <a:cxn ang="0">
                  <a:pos x="csX236" y="csY236"/>
                </a:cxn>
                <a:cxn ang="0">
                  <a:pos x="csX237" y="csY237"/>
                </a:cxn>
                <a:cxn ang="0">
                  <a:pos x="csX238" y="csY238"/>
                </a:cxn>
                <a:cxn ang="0">
                  <a:pos x="csX239" y="csY239"/>
                </a:cxn>
                <a:cxn ang="0">
                  <a:pos x="csX240" y="csY240"/>
                </a:cxn>
                <a:cxn ang="0">
                  <a:pos x="csX241" y="csY241"/>
                </a:cxn>
                <a:cxn ang="0">
                  <a:pos x="csX242" y="csY242"/>
                </a:cxn>
                <a:cxn ang="0">
                  <a:pos x="csX243" y="csY243"/>
                </a:cxn>
                <a:cxn ang="0">
                  <a:pos x="csX244" y="csY244"/>
                </a:cxn>
                <a:cxn ang="0">
                  <a:pos x="csX245" y="csY245"/>
                </a:cxn>
                <a:cxn ang="0">
                  <a:pos x="csX246" y="csY246"/>
                </a:cxn>
                <a:cxn ang="0">
                  <a:pos x="csX247" y="csY247"/>
                </a:cxn>
                <a:cxn ang="0">
                  <a:pos x="csX248" y="csY248"/>
                </a:cxn>
                <a:cxn ang="0">
                  <a:pos x="csX249" y="csY249"/>
                </a:cxn>
                <a:cxn ang="0">
                  <a:pos x="csX250" y="csY250"/>
                </a:cxn>
                <a:cxn ang="0">
                  <a:pos x="csX251" y="csY251"/>
                </a:cxn>
                <a:cxn ang="0">
                  <a:pos x="csX252" y="csY252"/>
                </a:cxn>
                <a:cxn ang="0">
                  <a:pos x="csX253" y="csY253"/>
                </a:cxn>
                <a:cxn ang="0">
                  <a:pos x="csX254" y="csY254"/>
                </a:cxn>
                <a:cxn ang="0">
                  <a:pos x="csX255" y="csY255"/>
                </a:cxn>
                <a:cxn ang="0">
                  <a:pos x="csX256" y="csY256"/>
                </a:cxn>
                <a:cxn ang="0">
                  <a:pos x="csX257" y="csY257"/>
                </a:cxn>
                <a:cxn ang="0">
                  <a:pos x="csX258" y="csY258"/>
                </a:cxn>
                <a:cxn ang="0">
                  <a:pos x="csX259" y="csY259"/>
                </a:cxn>
                <a:cxn ang="0">
                  <a:pos x="csX260" y="csY260"/>
                </a:cxn>
                <a:cxn ang="0">
                  <a:pos x="csX261" y="csY261"/>
                </a:cxn>
                <a:cxn ang="0">
                  <a:pos x="csX262" y="csY262"/>
                </a:cxn>
                <a:cxn ang="0">
                  <a:pos x="csX263" y="csY263"/>
                </a:cxn>
                <a:cxn ang="0">
                  <a:pos x="csX264" y="csY264"/>
                </a:cxn>
                <a:cxn ang="0">
                  <a:pos x="csX265" y="csY265"/>
                </a:cxn>
                <a:cxn ang="0">
                  <a:pos x="csX266" y="csY266"/>
                </a:cxn>
                <a:cxn ang="0">
                  <a:pos x="csX267" y="csY267"/>
                </a:cxn>
                <a:cxn ang="0">
                  <a:pos x="csX268" y="csY268"/>
                </a:cxn>
                <a:cxn ang="0">
                  <a:pos x="csX269" y="csY269"/>
                </a:cxn>
                <a:cxn ang="0">
                  <a:pos x="csX270" y="csY270"/>
                </a:cxn>
                <a:cxn ang="0">
                  <a:pos x="csX271" y="csY271"/>
                </a:cxn>
                <a:cxn ang="0">
                  <a:pos x="csX272" y="csY272"/>
                </a:cxn>
                <a:cxn ang="0">
                  <a:pos x="csX273" y="csY273"/>
                </a:cxn>
                <a:cxn ang="0">
                  <a:pos x="csX274" y="csY274"/>
                </a:cxn>
                <a:cxn ang="0">
                  <a:pos x="csX275" y="csY275"/>
                </a:cxn>
                <a:cxn ang="0">
                  <a:pos x="csX276" y="csY276"/>
                </a:cxn>
                <a:cxn ang="0">
                  <a:pos x="csX277" y="csY277"/>
                </a:cxn>
                <a:cxn ang="0">
                  <a:pos x="csX278" y="csY278"/>
                </a:cxn>
                <a:cxn ang="0">
                  <a:pos x="csX279" y="csY279"/>
                </a:cxn>
                <a:cxn ang="0">
                  <a:pos x="csX280" y="csY280"/>
                </a:cxn>
                <a:cxn ang="0">
                  <a:pos x="csX281" y="csY281"/>
                </a:cxn>
                <a:cxn ang="0">
                  <a:pos x="csX282" y="csY282"/>
                </a:cxn>
                <a:cxn ang="0">
                  <a:pos x="csX283" y="csY283"/>
                </a:cxn>
                <a:cxn ang="0">
                  <a:pos x="csX284" y="csY284"/>
                </a:cxn>
                <a:cxn ang="0">
                  <a:pos x="csX285" y="csY285"/>
                </a:cxn>
                <a:cxn ang="0">
                  <a:pos x="csX286" y="csY286"/>
                </a:cxn>
                <a:cxn ang="0">
                  <a:pos x="csX287" y="csY287"/>
                </a:cxn>
                <a:cxn ang="0">
                  <a:pos x="csX288" y="csY288"/>
                </a:cxn>
                <a:cxn ang="0">
                  <a:pos x="csX289" y="csY289"/>
                </a:cxn>
                <a:cxn ang="0">
                  <a:pos x="csX290" y="csY290"/>
                </a:cxn>
                <a:cxn ang="0">
                  <a:pos x="csX291" y="csY291"/>
                </a:cxn>
                <a:cxn ang="0">
                  <a:pos x="csX292" y="csY292"/>
                </a:cxn>
                <a:cxn ang="0">
                  <a:pos x="csX293" y="csY293"/>
                </a:cxn>
                <a:cxn ang="0">
                  <a:pos x="csX294" y="csY294"/>
                </a:cxn>
                <a:cxn ang="0">
                  <a:pos x="csX295" y="csY295"/>
                </a:cxn>
                <a:cxn ang="0">
                  <a:pos x="csX296" y="csY296"/>
                </a:cxn>
                <a:cxn ang="0">
                  <a:pos x="csX297" y="csY297"/>
                </a:cxn>
                <a:cxn ang="0">
                  <a:pos x="csX298" y="csY298"/>
                </a:cxn>
                <a:cxn ang="0">
                  <a:pos x="csX299" y="csY299"/>
                </a:cxn>
                <a:cxn ang="0">
                  <a:pos x="csX300" y="csY300"/>
                </a:cxn>
                <a:cxn ang="0">
                  <a:pos x="csX301" y="csY301"/>
                </a:cxn>
                <a:cxn ang="0">
                  <a:pos x="csX302" y="csY302"/>
                </a:cxn>
                <a:cxn ang="0">
                  <a:pos x="csX303" y="csY303"/>
                </a:cxn>
                <a:cxn ang="0">
                  <a:pos x="csX304" y="csY304"/>
                </a:cxn>
                <a:cxn ang="0">
                  <a:pos x="csX305" y="csY305"/>
                </a:cxn>
                <a:cxn ang="0">
                  <a:pos x="csX306" y="csY306"/>
                </a:cxn>
                <a:cxn ang="0">
                  <a:pos x="csX307" y="csY307"/>
                </a:cxn>
                <a:cxn ang="0">
                  <a:pos x="csX308" y="csY308"/>
                </a:cxn>
                <a:cxn ang="0">
                  <a:pos x="csX309" y="csY309"/>
                </a:cxn>
                <a:cxn ang="0">
                  <a:pos x="csX310" y="csY310"/>
                </a:cxn>
                <a:cxn ang="0">
                  <a:pos x="csX311" y="csY311"/>
                </a:cxn>
                <a:cxn ang="0">
                  <a:pos x="csX312" y="csY312"/>
                </a:cxn>
                <a:cxn ang="0">
                  <a:pos x="csX313" y="csY313"/>
                </a:cxn>
                <a:cxn ang="0">
                  <a:pos x="csX314" y="csY314"/>
                </a:cxn>
                <a:cxn ang="0">
                  <a:pos x="csX315" y="csY315"/>
                </a:cxn>
                <a:cxn ang="0">
                  <a:pos x="csX316" y="csY316"/>
                </a:cxn>
                <a:cxn ang="0">
                  <a:pos x="csX317" y="csY317"/>
                </a:cxn>
                <a:cxn ang="0">
                  <a:pos x="csX318" y="csY318"/>
                </a:cxn>
                <a:cxn ang="0">
                  <a:pos x="csX319" y="csY319"/>
                </a:cxn>
                <a:cxn ang="0">
                  <a:pos x="csX320" y="csY320"/>
                </a:cxn>
                <a:cxn ang="0">
                  <a:pos x="csX321" y="csY321"/>
                </a:cxn>
                <a:cxn ang="0">
                  <a:pos x="csX322" y="csY322"/>
                </a:cxn>
                <a:cxn ang="0">
                  <a:pos x="csX323" y="csY323"/>
                </a:cxn>
                <a:cxn ang="0">
                  <a:pos x="csX324" y="csY324"/>
                </a:cxn>
                <a:cxn ang="0">
                  <a:pos x="csX325" y="csY325"/>
                </a:cxn>
                <a:cxn ang="0">
                  <a:pos x="csX326" y="csY326"/>
                </a:cxn>
                <a:cxn ang="0">
                  <a:pos x="csX327" y="csY327"/>
                </a:cxn>
                <a:cxn ang="0">
                  <a:pos x="csX328" y="csY328"/>
                </a:cxn>
                <a:cxn ang="0">
                  <a:pos x="csX329" y="csY329"/>
                </a:cxn>
                <a:cxn ang="0">
                  <a:pos x="csX330" y="csY330"/>
                </a:cxn>
                <a:cxn ang="0">
                  <a:pos x="csX331" y="csY331"/>
                </a:cxn>
                <a:cxn ang="0">
                  <a:pos x="csX332" y="csY332"/>
                </a:cxn>
                <a:cxn ang="0">
                  <a:pos x="csX333" y="csY333"/>
                </a:cxn>
                <a:cxn ang="0">
                  <a:pos x="csX334" y="csY334"/>
                </a:cxn>
                <a:cxn ang="0">
                  <a:pos x="csX335" y="csY335"/>
                </a:cxn>
                <a:cxn ang="0">
                  <a:pos x="csX336" y="csY336"/>
                </a:cxn>
                <a:cxn ang="0">
                  <a:pos x="csX337" y="csY337"/>
                </a:cxn>
                <a:cxn ang="0">
                  <a:pos x="csX338" y="csY338"/>
                </a:cxn>
                <a:cxn ang="0">
                  <a:pos x="csX339" y="csY339"/>
                </a:cxn>
                <a:cxn ang="0">
                  <a:pos x="csX340" y="csY340"/>
                </a:cxn>
                <a:cxn ang="0">
                  <a:pos x="csX341" y="csY341"/>
                </a:cxn>
                <a:cxn ang="0">
                  <a:pos x="csX342" y="csY342"/>
                </a:cxn>
                <a:cxn ang="0">
                  <a:pos x="csX343" y="csY343"/>
                </a:cxn>
                <a:cxn ang="0">
                  <a:pos x="csX344" y="csY344"/>
                </a:cxn>
                <a:cxn ang="0">
                  <a:pos x="csX345" y="csY345"/>
                </a:cxn>
                <a:cxn ang="0">
                  <a:pos x="csX346" y="csY346"/>
                </a:cxn>
                <a:cxn ang="0">
                  <a:pos x="csX347" y="csY347"/>
                </a:cxn>
                <a:cxn ang="0">
                  <a:pos x="csX348" y="csY348"/>
                </a:cxn>
                <a:cxn ang="0">
                  <a:pos x="csX349" y="csY349"/>
                </a:cxn>
                <a:cxn ang="0">
                  <a:pos x="csX350" y="csY350"/>
                </a:cxn>
                <a:cxn ang="0">
                  <a:pos x="csX351" y="csY351"/>
                </a:cxn>
                <a:cxn ang="0">
                  <a:pos x="csX352" y="csY352"/>
                </a:cxn>
                <a:cxn ang="0">
                  <a:pos x="csX353" y="csY353"/>
                </a:cxn>
                <a:cxn ang="0">
                  <a:pos x="csX354" y="csY354"/>
                </a:cxn>
                <a:cxn ang="0">
                  <a:pos x="csX355" y="csY355"/>
                </a:cxn>
                <a:cxn ang="0">
                  <a:pos x="csX356" y="csY356"/>
                </a:cxn>
                <a:cxn ang="0">
                  <a:pos x="csX357" y="csY357"/>
                </a:cxn>
                <a:cxn ang="0">
                  <a:pos x="csX358" y="csY358"/>
                </a:cxn>
                <a:cxn ang="0">
                  <a:pos x="csX359" y="csY359"/>
                </a:cxn>
                <a:cxn ang="0">
                  <a:pos x="csX360" y="csY360"/>
                </a:cxn>
                <a:cxn ang="0">
                  <a:pos x="csX361" y="csY361"/>
                </a:cxn>
                <a:cxn ang="0">
                  <a:pos x="csX362" y="csY362"/>
                </a:cxn>
                <a:cxn ang="0">
                  <a:pos x="csX363" y="csY363"/>
                </a:cxn>
                <a:cxn ang="0">
                  <a:pos x="csX364" y="csY364"/>
                </a:cxn>
                <a:cxn ang="0">
                  <a:pos x="csX365" y="csY365"/>
                </a:cxn>
                <a:cxn ang="0">
                  <a:pos x="csX366" y="csY366"/>
                </a:cxn>
                <a:cxn ang="0">
                  <a:pos x="csX367" y="csY367"/>
                </a:cxn>
                <a:cxn ang="0">
                  <a:pos x="csX368" y="csY368"/>
                </a:cxn>
                <a:cxn ang="0">
                  <a:pos x="csX369" y="csY369"/>
                </a:cxn>
                <a:cxn ang="0">
                  <a:pos x="csX370" y="csY370"/>
                </a:cxn>
                <a:cxn ang="0">
                  <a:pos x="csX371" y="csY371"/>
                </a:cxn>
                <a:cxn ang="0">
                  <a:pos x="csX372" y="csY372"/>
                </a:cxn>
                <a:cxn ang="0">
                  <a:pos x="csX373" y="csY373"/>
                </a:cxn>
                <a:cxn ang="0">
                  <a:pos x="csX374" y="csY374"/>
                </a:cxn>
                <a:cxn ang="0">
                  <a:pos x="csX375" y="csY375"/>
                </a:cxn>
                <a:cxn ang="0">
                  <a:pos x="csX376" y="csY376"/>
                </a:cxn>
                <a:cxn ang="0">
                  <a:pos x="csX377" y="csY377"/>
                </a:cxn>
                <a:cxn ang="0">
                  <a:pos x="csX378" y="csY378"/>
                </a:cxn>
                <a:cxn ang="0">
                  <a:pos x="csX379" y="csY379"/>
                </a:cxn>
                <a:cxn ang="0">
                  <a:pos x="csX380" y="csY380"/>
                </a:cxn>
                <a:cxn ang="0">
                  <a:pos x="csX381" y="csY381"/>
                </a:cxn>
                <a:cxn ang="0">
                  <a:pos x="csX382" y="csY382"/>
                </a:cxn>
                <a:cxn ang="0">
                  <a:pos x="csX383" y="csY383"/>
                </a:cxn>
                <a:cxn ang="0">
                  <a:pos x="csX384" y="csY384"/>
                </a:cxn>
                <a:cxn ang="0">
                  <a:pos x="csX385" y="csY385"/>
                </a:cxn>
                <a:cxn ang="0">
                  <a:pos x="csX386" y="csY386"/>
                </a:cxn>
                <a:cxn ang="0">
                  <a:pos x="csX387" y="csY387"/>
                </a:cxn>
                <a:cxn ang="0">
                  <a:pos x="csX388" y="csY388"/>
                </a:cxn>
                <a:cxn ang="0">
                  <a:pos x="csX389" y="csY389"/>
                </a:cxn>
                <a:cxn ang="0">
                  <a:pos x="csX390" y="csY390"/>
                </a:cxn>
                <a:cxn ang="0">
                  <a:pos x="csX391" y="csY391"/>
                </a:cxn>
                <a:cxn ang="0">
                  <a:pos x="csX392" y="csY392"/>
                </a:cxn>
                <a:cxn ang="0">
                  <a:pos x="csX393" y="csY393"/>
                </a:cxn>
                <a:cxn ang="0">
                  <a:pos x="csX394" y="csY394"/>
                </a:cxn>
                <a:cxn ang="0">
                  <a:pos x="csX395" y="csY395"/>
                </a:cxn>
                <a:cxn ang="0">
                  <a:pos x="csX396" y="csY396"/>
                </a:cxn>
                <a:cxn ang="0">
                  <a:pos x="csX397" y="csY397"/>
                </a:cxn>
                <a:cxn ang="0">
                  <a:pos x="csX398" y="csY398"/>
                </a:cxn>
                <a:cxn ang="0">
                  <a:pos x="csX399" y="csY399"/>
                </a:cxn>
                <a:cxn ang="0">
                  <a:pos x="csX400" y="csY400"/>
                </a:cxn>
                <a:cxn ang="0">
                  <a:pos x="csX401" y="csY401"/>
                </a:cxn>
                <a:cxn ang="0">
                  <a:pos x="csX402" y="csY402"/>
                </a:cxn>
                <a:cxn ang="0">
                  <a:pos x="csX403" y="csY403"/>
                </a:cxn>
                <a:cxn ang="0">
                  <a:pos x="csX404" y="csY404"/>
                </a:cxn>
                <a:cxn ang="0">
                  <a:pos x="csX405" y="csY405"/>
                </a:cxn>
                <a:cxn ang="0">
                  <a:pos x="csX406" y="csY406"/>
                </a:cxn>
                <a:cxn ang="0">
                  <a:pos x="csX407" y="csY407"/>
                </a:cxn>
                <a:cxn ang="0">
                  <a:pos x="csX408" y="csY408"/>
                </a:cxn>
                <a:cxn ang="0">
                  <a:pos x="csX409" y="csY409"/>
                </a:cxn>
                <a:cxn ang="0">
                  <a:pos x="csX410" y="csY410"/>
                </a:cxn>
                <a:cxn ang="0">
                  <a:pos x="csX411" y="csY411"/>
                </a:cxn>
                <a:cxn ang="0">
                  <a:pos x="csX412" y="csY412"/>
                </a:cxn>
                <a:cxn ang="0">
                  <a:pos x="csX413" y="csY413"/>
                </a:cxn>
                <a:cxn ang="0">
                  <a:pos x="csX414" y="csY414"/>
                </a:cxn>
                <a:cxn ang="0">
                  <a:pos x="csX415" y="csY415"/>
                </a:cxn>
                <a:cxn ang="0">
                  <a:pos x="csX416" y="csY416"/>
                </a:cxn>
                <a:cxn ang="0">
                  <a:pos x="csX417" y="csY417"/>
                </a:cxn>
                <a:cxn ang="0">
                  <a:pos x="csX418" y="csY418"/>
                </a:cxn>
                <a:cxn ang="0">
                  <a:pos x="csX419" y="csY419"/>
                </a:cxn>
                <a:cxn ang="0">
                  <a:pos x="csX420" y="csY420"/>
                </a:cxn>
                <a:cxn ang="0">
                  <a:pos x="csX421" y="csY421"/>
                </a:cxn>
                <a:cxn ang="0">
                  <a:pos x="csX422" y="csY422"/>
                </a:cxn>
                <a:cxn ang="0">
                  <a:pos x="csX423" y="csY423"/>
                </a:cxn>
                <a:cxn ang="0">
                  <a:pos x="csX424" y="csY424"/>
                </a:cxn>
                <a:cxn ang="0">
                  <a:pos x="csX425" y="csY425"/>
                </a:cxn>
                <a:cxn ang="0">
                  <a:pos x="csX426" y="csY426"/>
                </a:cxn>
                <a:cxn ang="0">
                  <a:pos x="csX427" y="csY427"/>
                </a:cxn>
                <a:cxn ang="0">
                  <a:pos x="csX428" y="csY428"/>
                </a:cxn>
                <a:cxn ang="0">
                  <a:pos x="csX429" y="csY429"/>
                </a:cxn>
                <a:cxn ang="0">
                  <a:pos x="csX430" y="csY430"/>
                </a:cxn>
                <a:cxn ang="0">
                  <a:pos x="csX431" y="csY431"/>
                </a:cxn>
                <a:cxn ang="0">
                  <a:pos x="csX432" y="csY432"/>
                </a:cxn>
                <a:cxn ang="0">
                  <a:pos x="csX433" y="csY433"/>
                </a:cxn>
                <a:cxn ang="0">
                  <a:pos x="csX434" y="csY434"/>
                </a:cxn>
                <a:cxn ang="0">
                  <a:pos x="csX435" y="csY435"/>
                </a:cxn>
                <a:cxn ang="0">
                  <a:pos x="csX436" y="csY436"/>
                </a:cxn>
                <a:cxn ang="0">
                  <a:pos x="csX437" y="csY437"/>
                </a:cxn>
                <a:cxn ang="0">
                  <a:pos x="csX438" y="csY438"/>
                </a:cxn>
                <a:cxn ang="0">
                  <a:pos x="csX439" y="csY439"/>
                </a:cxn>
                <a:cxn ang="0">
                  <a:pos x="csX440" y="csY440"/>
                </a:cxn>
                <a:cxn ang="0">
                  <a:pos x="csX441" y="csY441"/>
                </a:cxn>
                <a:cxn ang="0">
                  <a:pos x="csX442" y="csY442"/>
                </a:cxn>
                <a:cxn ang="0">
                  <a:pos x="csX443" y="csY443"/>
                </a:cxn>
                <a:cxn ang="0">
                  <a:pos x="csX444" y="csY444"/>
                </a:cxn>
                <a:cxn ang="0">
                  <a:pos x="csX445" y="csY445"/>
                </a:cxn>
                <a:cxn ang="0">
                  <a:pos x="csX446" y="csY446"/>
                </a:cxn>
                <a:cxn ang="0">
                  <a:pos x="csX447" y="csY447"/>
                </a:cxn>
                <a:cxn ang="0">
                  <a:pos x="csX448" y="csY448"/>
                </a:cxn>
                <a:cxn ang="0">
                  <a:pos x="csX449" y="csY449"/>
                </a:cxn>
                <a:cxn ang="0">
                  <a:pos x="csX450" y="csY450"/>
                </a:cxn>
                <a:cxn ang="0">
                  <a:pos x="csX451" y="csY451"/>
                </a:cxn>
                <a:cxn ang="0">
                  <a:pos x="csX452" y="csY452"/>
                </a:cxn>
                <a:cxn ang="0">
                  <a:pos x="csX453" y="csY453"/>
                </a:cxn>
                <a:cxn ang="0">
                  <a:pos x="csX454" y="csY454"/>
                </a:cxn>
                <a:cxn ang="0">
                  <a:pos x="csX455" y="csY455"/>
                </a:cxn>
                <a:cxn ang="0">
                  <a:pos x="csX456" y="csY456"/>
                </a:cxn>
                <a:cxn ang="0">
                  <a:pos x="csX457" y="csY457"/>
                </a:cxn>
                <a:cxn ang="0">
                  <a:pos x="csX458" y="csY458"/>
                </a:cxn>
                <a:cxn ang="0">
                  <a:pos x="csX459" y="csY459"/>
                </a:cxn>
                <a:cxn ang="0">
                  <a:pos x="csX460" y="csY460"/>
                </a:cxn>
                <a:cxn ang="0">
                  <a:pos x="csX461" y="csY461"/>
                </a:cxn>
                <a:cxn ang="0">
                  <a:pos x="csX462" y="csY462"/>
                </a:cxn>
                <a:cxn ang="0">
                  <a:pos x="csX463" y="csY463"/>
                </a:cxn>
                <a:cxn ang="0">
                  <a:pos x="csX464" y="csY464"/>
                </a:cxn>
                <a:cxn ang="0">
                  <a:pos x="csX465" y="csY465"/>
                </a:cxn>
                <a:cxn ang="0">
                  <a:pos x="csX466" y="csY466"/>
                </a:cxn>
                <a:cxn ang="0">
                  <a:pos x="csX467" y="csY467"/>
                </a:cxn>
                <a:cxn ang="0">
                  <a:pos x="csX468" y="csY468"/>
                </a:cxn>
                <a:cxn ang="0">
                  <a:pos x="csX469" y="csY469"/>
                </a:cxn>
                <a:cxn ang="0">
                  <a:pos x="csX470" y="csY470"/>
                </a:cxn>
                <a:cxn ang="0">
                  <a:pos x="csX471" y="csY471"/>
                </a:cxn>
                <a:cxn ang="0">
                  <a:pos x="csX472" y="csY472"/>
                </a:cxn>
                <a:cxn ang="0">
                  <a:pos x="csX473" y="csY473"/>
                </a:cxn>
                <a:cxn ang="0">
                  <a:pos x="csX474" y="csY474"/>
                </a:cxn>
                <a:cxn ang="0">
                  <a:pos x="csX475" y="csY475"/>
                </a:cxn>
                <a:cxn ang="0">
                  <a:pos x="csX476" y="csY476"/>
                </a:cxn>
                <a:cxn ang="0">
                  <a:pos x="csX477" y="csY477"/>
                </a:cxn>
                <a:cxn ang="0">
                  <a:pos x="csX478" y="csY478"/>
                </a:cxn>
                <a:cxn ang="0">
                  <a:pos x="csX479" y="csY479"/>
                </a:cxn>
                <a:cxn ang="0">
                  <a:pos x="csX480" y="csY480"/>
                </a:cxn>
                <a:cxn ang="0">
                  <a:pos x="csX481" y="csY481"/>
                </a:cxn>
                <a:cxn ang="0">
                  <a:pos x="csX482" y="csY482"/>
                </a:cxn>
                <a:cxn ang="0">
                  <a:pos x="csX483" y="csY483"/>
                </a:cxn>
                <a:cxn ang="0">
                  <a:pos x="csX484" y="csY484"/>
                </a:cxn>
                <a:cxn ang="0">
                  <a:pos x="csX485" y="csY485"/>
                </a:cxn>
                <a:cxn ang="0">
                  <a:pos x="csX486" y="csY486"/>
                </a:cxn>
                <a:cxn ang="0">
                  <a:pos x="csX487" y="csY487"/>
                </a:cxn>
                <a:cxn ang="0">
                  <a:pos x="csX488" y="csY488"/>
                </a:cxn>
                <a:cxn ang="0">
                  <a:pos x="csX489" y="csY489"/>
                </a:cxn>
                <a:cxn ang="0">
                  <a:pos x="csX490" y="csY490"/>
                </a:cxn>
                <a:cxn ang="0">
                  <a:pos x="csX491" y="csY491"/>
                </a:cxn>
                <a:cxn ang="0">
                  <a:pos x="csX492" y="csY492"/>
                </a:cxn>
                <a:cxn ang="0">
                  <a:pos x="csX493" y="csY493"/>
                </a:cxn>
                <a:cxn ang="0">
                  <a:pos x="csX494" y="csY494"/>
                </a:cxn>
                <a:cxn ang="0">
                  <a:pos x="csX495" y="csY495"/>
                </a:cxn>
                <a:cxn ang="0">
                  <a:pos x="csX496" y="csY496"/>
                </a:cxn>
                <a:cxn ang="0">
                  <a:pos x="csX497" y="csY497"/>
                </a:cxn>
                <a:cxn ang="0">
                  <a:pos x="csX498" y="csY498"/>
                </a:cxn>
                <a:cxn ang="0">
                  <a:pos x="csX499" y="csY499"/>
                </a:cxn>
                <a:cxn ang="0">
                  <a:pos x="csX500" y="csY500"/>
                </a:cxn>
                <a:cxn ang="0">
                  <a:pos x="csX501" y="csY501"/>
                </a:cxn>
                <a:cxn ang="0">
                  <a:pos x="csX502" y="csY502"/>
                </a:cxn>
                <a:cxn ang="0">
                  <a:pos x="csX503" y="csY503"/>
                </a:cxn>
                <a:cxn ang="0">
                  <a:pos x="csX504" y="csY504"/>
                </a:cxn>
                <a:cxn ang="0">
                  <a:pos x="csX505" y="csY505"/>
                </a:cxn>
                <a:cxn ang="0">
                  <a:pos x="csX506" y="csY506"/>
                </a:cxn>
                <a:cxn ang="0">
                  <a:pos x="csX507" y="csY507"/>
                </a:cxn>
                <a:cxn ang="0">
                  <a:pos x="csX508" y="csY508"/>
                </a:cxn>
                <a:cxn ang="0">
                  <a:pos x="csX509" y="csY509"/>
                </a:cxn>
                <a:cxn ang="0">
                  <a:pos x="csX510" y="csY510"/>
                </a:cxn>
                <a:cxn ang="0">
                  <a:pos x="csX511" y="csY511"/>
                </a:cxn>
                <a:cxn ang="0">
                  <a:pos x="csX512" y="csY512"/>
                </a:cxn>
                <a:cxn ang="0">
                  <a:pos x="csX513" y="csY513"/>
                </a:cxn>
                <a:cxn ang="0">
                  <a:pos x="csX514" y="csY514"/>
                </a:cxn>
                <a:cxn ang="0">
                  <a:pos x="csX515" y="csY515"/>
                </a:cxn>
                <a:cxn ang="0">
                  <a:pos x="csX516" y="csY516"/>
                </a:cxn>
                <a:cxn ang="0">
                  <a:pos x="csX517" y="csY517"/>
                </a:cxn>
                <a:cxn ang="0">
                  <a:pos x="csX518" y="csY518"/>
                </a:cxn>
                <a:cxn ang="0">
                  <a:pos x="csX519" y="csY519"/>
                </a:cxn>
                <a:cxn ang="0">
                  <a:pos x="csX520" y="csY520"/>
                </a:cxn>
                <a:cxn ang="0">
                  <a:pos x="csX521" y="csY521"/>
                </a:cxn>
                <a:cxn ang="0">
                  <a:pos x="csX522" y="csY522"/>
                </a:cxn>
                <a:cxn ang="0">
                  <a:pos x="csX523" y="csY523"/>
                </a:cxn>
                <a:cxn ang="0">
                  <a:pos x="csX524" y="csY524"/>
                </a:cxn>
                <a:cxn ang="0">
                  <a:pos x="csX525" y="csY525"/>
                </a:cxn>
                <a:cxn ang="0">
                  <a:pos x="csX526" y="csY526"/>
                </a:cxn>
                <a:cxn ang="0">
                  <a:pos x="csX527" y="csY527"/>
                </a:cxn>
                <a:cxn ang="0">
                  <a:pos x="csX528" y="csY528"/>
                </a:cxn>
                <a:cxn ang="0">
                  <a:pos x="csX529" y="csY529"/>
                </a:cxn>
                <a:cxn ang="0">
                  <a:pos x="csX530" y="csY530"/>
                </a:cxn>
                <a:cxn ang="0">
                  <a:pos x="csX531" y="csY531"/>
                </a:cxn>
                <a:cxn ang="0">
                  <a:pos x="csX532" y="csY532"/>
                </a:cxn>
                <a:cxn ang="0">
                  <a:pos x="csX533" y="csY533"/>
                </a:cxn>
                <a:cxn ang="0">
                  <a:pos x="csX534" y="csY534"/>
                </a:cxn>
                <a:cxn ang="0">
                  <a:pos x="csX535" y="csY535"/>
                </a:cxn>
                <a:cxn ang="0">
                  <a:pos x="csX536" y="csY536"/>
                </a:cxn>
                <a:cxn ang="0">
                  <a:pos x="csX537" y="csY537"/>
                </a:cxn>
                <a:cxn ang="0">
                  <a:pos x="csX538" y="csY538"/>
                </a:cxn>
                <a:cxn ang="0">
                  <a:pos x="csX539" y="csY539"/>
                </a:cxn>
                <a:cxn ang="0">
                  <a:pos x="csX540" y="csY540"/>
                </a:cxn>
                <a:cxn ang="0">
                  <a:pos x="csX541" y="csY541"/>
                </a:cxn>
                <a:cxn ang="0">
                  <a:pos x="csX542" y="csY542"/>
                </a:cxn>
                <a:cxn ang="0">
                  <a:pos x="csX543" y="csY543"/>
                </a:cxn>
                <a:cxn ang="0">
                  <a:pos x="csX544" y="csY544"/>
                </a:cxn>
                <a:cxn ang="0">
                  <a:pos x="csX545" y="csY545"/>
                </a:cxn>
                <a:cxn ang="0">
                  <a:pos x="csX546" y="csY546"/>
                </a:cxn>
                <a:cxn ang="0">
                  <a:pos x="csX547" y="csY547"/>
                </a:cxn>
                <a:cxn ang="0">
                  <a:pos x="csX548" y="csY548"/>
                </a:cxn>
                <a:cxn ang="0">
                  <a:pos x="csX549" y="csY549"/>
                </a:cxn>
                <a:cxn ang="0">
                  <a:pos x="csX550" y="csY550"/>
                </a:cxn>
                <a:cxn ang="0">
                  <a:pos x="csX551" y="csY551"/>
                </a:cxn>
                <a:cxn ang="0">
                  <a:pos x="csX552" y="csY552"/>
                </a:cxn>
                <a:cxn ang="0">
                  <a:pos x="csX553" y="csY553"/>
                </a:cxn>
                <a:cxn ang="0">
                  <a:pos x="csX554" y="csY554"/>
                </a:cxn>
                <a:cxn ang="0">
                  <a:pos x="csX555" y="csY555"/>
                </a:cxn>
                <a:cxn ang="0">
                  <a:pos x="csX556" y="csY556"/>
                </a:cxn>
                <a:cxn ang="0">
                  <a:pos x="csX557" y="csY557"/>
                </a:cxn>
                <a:cxn ang="0">
                  <a:pos x="csX558" y="csY558"/>
                </a:cxn>
                <a:cxn ang="0">
                  <a:pos x="csX559" y="csY559"/>
                </a:cxn>
                <a:cxn ang="0">
                  <a:pos x="csX560" y="csY560"/>
                </a:cxn>
                <a:cxn ang="0">
                  <a:pos x="csX561" y="csY561"/>
                </a:cxn>
                <a:cxn ang="0">
                  <a:pos x="csX562" y="csY562"/>
                </a:cxn>
                <a:cxn ang="0">
                  <a:pos x="csX563" y="csY563"/>
                </a:cxn>
                <a:cxn ang="0">
                  <a:pos x="csX564" y="csY564"/>
                </a:cxn>
                <a:cxn ang="0">
                  <a:pos x="csX565" y="csY565"/>
                </a:cxn>
                <a:cxn ang="0">
                  <a:pos x="csX566" y="csY566"/>
                </a:cxn>
                <a:cxn ang="0">
                  <a:pos x="csX567" y="csY567"/>
                </a:cxn>
                <a:cxn ang="0">
                  <a:pos x="csX568" y="csY568"/>
                </a:cxn>
                <a:cxn ang="0">
                  <a:pos x="csX569" y="csY569"/>
                </a:cxn>
                <a:cxn ang="0">
                  <a:pos x="csX570" y="csY570"/>
                </a:cxn>
                <a:cxn ang="0">
                  <a:pos x="csX571" y="csY571"/>
                </a:cxn>
                <a:cxn ang="0">
                  <a:pos x="csX572" y="csY572"/>
                </a:cxn>
                <a:cxn ang="0">
                  <a:pos x="csX573" y="csY573"/>
                </a:cxn>
                <a:cxn ang="0">
                  <a:pos x="csX574" y="csY574"/>
                </a:cxn>
                <a:cxn ang="0">
                  <a:pos x="csX575" y="csY575"/>
                </a:cxn>
                <a:cxn ang="0">
                  <a:pos x="csX576" y="csY576"/>
                </a:cxn>
                <a:cxn ang="0">
                  <a:pos x="csX577" y="csY577"/>
                </a:cxn>
                <a:cxn ang="0">
                  <a:pos x="csX578" y="csY578"/>
                </a:cxn>
                <a:cxn ang="0">
                  <a:pos x="csX579" y="csY579"/>
                </a:cxn>
                <a:cxn ang="0">
                  <a:pos x="csX580" y="csY580"/>
                </a:cxn>
                <a:cxn ang="0">
                  <a:pos x="csX581" y="csY581"/>
                </a:cxn>
                <a:cxn ang="0">
                  <a:pos x="csX582" y="csY582"/>
                </a:cxn>
                <a:cxn ang="0">
                  <a:pos x="csX583" y="csY583"/>
                </a:cxn>
                <a:cxn ang="0">
                  <a:pos x="csX584" y="csY584"/>
                </a:cxn>
                <a:cxn ang="0">
                  <a:pos x="csX585" y="csY585"/>
                </a:cxn>
                <a:cxn ang="0">
                  <a:pos x="csX586" y="csY586"/>
                </a:cxn>
                <a:cxn ang="0">
                  <a:pos x="csX587" y="csY587"/>
                </a:cxn>
                <a:cxn ang="0">
                  <a:pos x="csX588" y="csY588"/>
                </a:cxn>
                <a:cxn ang="0">
                  <a:pos x="csX589" y="csY589"/>
                </a:cxn>
                <a:cxn ang="0">
                  <a:pos x="csX590" y="csY590"/>
                </a:cxn>
                <a:cxn ang="0">
                  <a:pos x="csX591" y="csY591"/>
                </a:cxn>
                <a:cxn ang="0">
                  <a:pos x="csX592" y="csY592"/>
                </a:cxn>
                <a:cxn ang="0">
                  <a:pos x="csX593" y="csY593"/>
                </a:cxn>
                <a:cxn ang="0">
                  <a:pos x="csX594" y="csY594"/>
                </a:cxn>
                <a:cxn ang="0">
                  <a:pos x="csX595" y="csY595"/>
                </a:cxn>
                <a:cxn ang="0">
                  <a:pos x="csX596" y="csY596"/>
                </a:cxn>
                <a:cxn ang="0">
                  <a:pos x="csX597" y="csY597"/>
                </a:cxn>
                <a:cxn ang="0">
                  <a:pos x="csX598" y="csY598"/>
                </a:cxn>
                <a:cxn ang="0">
                  <a:pos x="csX599" y="csY599"/>
                </a:cxn>
                <a:cxn ang="0">
                  <a:pos x="csX600" y="csY600"/>
                </a:cxn>
                <a:cxn ang="0">
                  <a:pos x="csX601" y="csY601"/>
                </a:cxn>
                <a:cxn ang="0">
                  <a:pos x="csX602" y="csY602"/>
                </a:cxn>
                <a:cxn ang="0">
                  <a:pos x="csX603" y="csY603"/>
                </a:cxn>
                <a:cxn ang="0">
                  <a:pos x="csX604" y="csY604"/>
                </a:cxn>
                <a:cxn ang="0">
                  <a:pos x="csX605" y="csY605"/>
                </a:cxn>
                <a:cxn ang="0">
                  <a:pos x="csX606" y="csY606"/>
                </a:cxn>
                <a:cxn ang="0">
                  <a:pos x="csX607" y="csY607"/>
                </a:cxn>
                <a:cxn ang="0">
                  <a:pos x="csX608" y="csY608"/>
                </a:cxn>
                <a:cxn ang="0">
                  <a:pos x="csX609" y="csY609"/>
                </a:cxn>
                <a:cxn ang="0">
                  <a:pos x="csX610" y="csY610"/>
                </a:cxn>
                <a:cxn ang="0">
                  <a:pos x="csX611" y="csY611"/>
                </a:cxn>
                <a:cxn ang="0">
                  <a:pos x="csX612" y="csY612"/>
                </a:cxn>
                <a:cxn ang="0">
                  <a:pos x="csX613" y="csY613"/>
                </a:cxn>
                <a:cxn ang="0">
                  <a:pos x="csX614" y="csY614"/>
                </a:cxn>
                <a:cxn ang="0">
                  <a:pos x="csX615" y="csY615"/>
                </a:cxn>
                <a:cxn ang="0">
                  <a:pos x="csX616" y="csY616"/>
                </a:cxn>
                <a:cxn ang="0">
                  <a:pos x="csX617" y="csY617"/>
                </a:cxn>
                <a:cxn ang="0">
                  <a:pos x="csX618" y="csY618"/>
                </a:cxn>
                <a:cxn ang="0">
                  <a:pos x="csX619" y="csY619"/>
                </a:cxn>
                <a:cxn ang="0">
                  <a:pos x="csX620" y="csY620"/>
                </a:cxn>
                <a:cxn ang="0">
                  <a:pos x="csX621" y="csY621"/>
                </a:cxn>
                <a:cxn ang="0">
                  <a:pos x="csX622" y="csY622"/>
                </a:cxn>
                <a:cxn ang="0">
                  <a:pos x="csX623" y="csY623"/>
                </a:cxn>
                <a:cxn ang="0">
                  <a:pos x="csX624" y="csY624"/>
                </a:cxn>
                <a:cxn ang="0">
                  <a:pos x="csX625" y="csY625"/>
                </a:cxn>
                <a:cxn ang="0">
                  <a:pos x="csX626" y="csY626"/>
                </a:cxn>
                <a:cxn ang="0">
                  <a:pos x="csX627" y="csY627"/>
                </a:cxn>
                <a:cxn ang="0">
                  <a:pos x="csX628" y="csY628"/>
                </a:cxn>
                <a:cxn ang="0">
                  <a:pos x="csX629" y="csY629"/>
                </a:cxn>
                <a:cxn ang="0">
                  <a:pos x="csX630" y="csY630"/>
                </a:cxn>
                <a:cxn ang="0">
                  <a:pos x="csX631" y="csY631"/>
                </a:cxn>
                <a:cxn ang="0">
                  <a:pos x="csX632" y="csY632"/>
                </a:cxn>
                <a:cxn ang="0">
                  <a:pos x="csX633" y="csY633"/>
                </a:cxn>
                <a:cxn ang="0">
                  <a:pos x="csX634" y="csY634"/>
                </a:cxn>
                <a:cxn ang="0">
                  <a:pos x="csX635" y="csY635"/>
                </a:cxn>
                <a:cxn ang="0">
                  <a:pos x="csX636" y="csY636"/>
                </a:cxn>
                <a:cxn ang="0">
                  <a:pos x="csX637" y="csY637"/>
                </a:cxn>
                <a:cxn ang="0">
                  <a:pos x="csX638" y="csY638"/>
                </a:cxn>
                <a:cxn ang="0">
                  <a:pos x="csX639" y="csY639"/>
                </a:cxn>
                <a:cxn ang="0">
                  <a:pos x="csX640" y="csY640"/>
                </a:cxn>
                <a:cxn ang="0">
                  <a:pos x="csX641" y="csY641"/>
                </a:cxn>
                <a:cxn ang="0">
                  <a:pos x="csX642" y="csY642"/>
                </a:cxn>
                <a:cxn ang="0">
                  <a:pos x="csX643" y="csY643"/>
                </a:cxn>
                <a:cxn ang="0">
                  <a:pos x="csX644" y="csY644"/>
                </a:cxn>
                <a:cxn ang="0">
                  <a:pos x="csX645" y="csY645"/>
                </a:cxn>
                <a:cxn ang="0">
                  <a:pos x="csX646" y="csY646"/>
                </a:cxn>
                <a:cxn ang="0">
                  <a:pos x="csX647" y="csY647"/>
                </a:cxn>
                <a:cxn ang="0">
                  <a:pos x="csX648" y="csY648"/>
                </a:cxn>
                <a:cxn ang="0">
                  <a:pos x="csX649" y="csY649"/>
                </a:cxn>
                <a:cxn ang="0">
                  <a:pos x="csX650" y="csY650"/>
                </a:cxn>
                <a:cxn ang="0">
                  <a:pos x="csX651" y="csY651"/>
                </a:cxn>
                <a:cxn ang="0">
                  <a:pos x="csX652" y="csY652"/>
                </a:cxn>
                <a:cxn ang="0">
                  <a:pos x="csX653" y="csY653"/>
                </a:cxn>
                <a:cxn ang="0">
                  <a:pos x="csX654" y="csY654"/>
                </a:cxn>
                <a:cxn ang="0">
                  <a:pos x="csX655" y="csY655"/>
                </a:cxn>
                <a:cxn ang="0">
                  <a:pos x="csX656" y="csY656"/>
                </a:cxn>
                <a:cxn ang="0">
                  <a:pos x="csX657" y="csY657"/>
                </a:cxn>
                <a:cxn ang="0">
                  <a:pos x="csX658" y="csY658"/>
                </a:cxn>
                <a:cxn ang="0">
                  <a:pos x="csX659" y="csY659"/>
                </a:cxn>
                <a:cxn ang="0">
                  <a:pos x="csX660" y="csY660"/>
                </a:cxn>
                <a:cxn ang="0">
                  <a:pos x="csX661" y="csY661"/>
                </a:cxn>
                <a:cxn ang="0">
                  <a:pos x="csX662" y="csY662"/>
                </a:cxn>
                <a:cxn ang="0">
                  <a:pos x="csX663" y="csY663"/>
                </a:cxn>
                <a:cxn ang="0">
                  <a:pos x="csX664" y="csY664"/>
                </a:cxn>
                <a:cxn ang="0">
                  <a:pos x="csX665" y="csY665"/>
                </a:cxn>
                <a:cxn ang="0">
                  <a:pos x="csX666" y="csY666"/>
                </a:cxn>
                <a:cxn ang="0">
                  <a:pos x="csX667" y="csY667"/>
                </a:cxn>
                <a:cxn ang="0">
                  <a:pos x="csX668" y="csY668"/>
                </a:cxn>
                <a:cxn ang="0">
                  <a:pos x="csX669" y="csY669"/>
                </a:cxn>
                <a:cxn ang="0">
                  <a:pos x="csX670" y="csY670"/>
                </a:cxn>
                <a:cxn ang="0">
                  <a:pos x="csX671" y="csY671"/>
                </a:cxn>
                <a:cxn ang="0">
                  <a:pos x="csX672" y="csY672"/>
                </a:cxn>
                <a:cxn ang="0">
                  <a:pos x="csX673" y="csY673"/>
                </a:cxn>
                <a:cxn ang="0">
                  <a:pos x="csX674" y="csY674"/>
                </a:cxn>
                <a:cxn ang="0">
                  <a:pos x="csX675" y="csY675"/>
                </a:cxn>
                <a:cxn ang="0">
                  <a:pos x="csX676" y="csY676"/>
                </a:cxn>
                <a:cxn ang="0">
                  <a:pos x="csX677" y="csY677"/>
                </a:cxn>
                <a:cxn ang="0">
                  <a:pos x="csX678" y="csY678"/>
                </a:cxn>
                <a:cxn ang="0">
                  <a:pos x="csX679" y="csY679"/>
                </a:cxn>
                <a:cxn ang="0">
                  <a:pos x="csX680" y="csY680"/>
                </a:cxn>
                <a:cxn ang="0">
                  <a:pos x="csX681" y="csY681"/>
                </a:cxn>
                <a:cxn ang="0">
                  <a:pos x="csX682" y="csY682"/>
                </a:cxn>
                <a:cxn ang="0">
                  <a:pos x="csX683" y="csY683"/>
                </a:cxn>
                <a:cxn ang="0">
                  <a:pos x="csX684" y="csY684"/>
                </a:cxn>
                <a:cxn ang="0">
                  <a:pos x="csX685" y="csY685"/>
                </a:cxn>
                <a:cxn ang="0">
                  <a:pos x="csX686" y="csY686"/>
                </a:cxn>
                <a:cxn ang="0">
                  <a:pos x="csX687" y="csY687"/>
                </a:cxn>
                <a:cxn ang="0">
                  <a:pos x="csX688" y="csY688"/>
                </a:cxn>
                <a:cxn ang="0">
                  <a:pos x="csX689" y="csY689"/>
                </a:cxn>
                <a:cxn ang="0">
                  <a:pos x="csX690" y="csY690"/>
                </a:cxn>
                <a:cxn ang="0">
                  <a:pos x="csX691" y="csY691"/>
                </a:cxn>
                <a:cxn ang="0">
                  <a:pos x="csX692" y="csY692"/>
                </a:cxn>
                <a:cxn ang="0">
                  <a:pos x="csX693" y="csY693"/>
                </a:cxn>
                <a:cxn ang="0">
                  <a:pos x="csX694" y="csY694"/>
                </a:cxn>
                <a:cxn ang="0">
                  <a:pos x="csX695" y="csY695"/>
                </a:cxn>
                <a:cxn ang="0">
                  <a:pos x="csX696" y="csY696"/>
                </a:cxn>
                <a:cxn ang="0">
                  <a:pos x="csX697" y="csY697"/>
                </a:cxn>
                <a:cxn ang="0">
                  <a:pos x="csX698" y="csY698"/>
                </a:cxn>
                <a:cxn ang="0">
                  <a:pos x="csX699" y="csY699"/>
                </a:cxn>
                <a:cxn ang="0">
                  <a:pos x="csX700" y="csY700"/>
                </a:cxn>
                <a:cxn ang="0">
                  <a:pos x="csX701" y="csY701"/>
                </a:cxn>
                <a:cxn ang="0">
                  <a:pos x="csX702" y="csY702"/>
                </a:cxn>
                <a:cxn ang="0">
                  <a:pos x="csX703" y="csY703"/>
                </a:cxn>
                <a:cxn ang="0">
                  <a:pos x="csX704" y="csY704"/>
                </a:cxn>
                <a:cxn ang="0">
                  <a:pos x="csX705" y="csY705"/>
                </a:cxn>
                <a:cxn ang="0">
                  <a:pos x="csX706" y="csY706"/>
                </a:cxn>
                <a:cxn ang="0">
                  <a:pos x="csX707" y="csY707"/>
                </a:cxn>
                <a:cxn ang="0">
                  <a:pos x="csX708" y="csY708"/>
                </a:cxn>
                <a:cxn ang="0">
                  <a:pos x="csX709" y="csY709"/>
                </a:cxn>
                <a:cxn ang="0">
                  <a:pos x="csX710" y="csY710"/>
                </a:cxn>
                <a:cxn ang="0">
                  <a:pos x="csX711" y="csY711"/>
                </a:cxn>
                <a:cxn ang="0">
                  <a:pos x="csX712" y="csY712"/>
                </a:cxn>
                <a:cxn ang="0">
                  <a:pos x="csX713" y="csY713"/>
                </a:cxn>
                <a:cxn ang="0">
                  <a:pos x="csX714" y="csY714"/>
                </a:cxn>
                <a:cxn ang="0">
                  <a:pos x="csX715" y="csY715"/>
                </a:cxn>
                <a:cxn ang="0">
                  <a:pos x="csX716" y="csY716"/>
                </a:cxn>
                <a:cxn ang="0">
                  <a:pos x="csX717" y="csY717"/>
                </a:cxn>
                <a:cxn ang="0">
                  <a:pos x="csX718" y="csY718"/>
                </a:cxn>
                <a:cxn ang="0">
                  <a:pos x="csX719" y="csY719"/>
                </a:cxn>
                <a:cxn ang="0">
                  <a:pos x="csX720" y="csY720"/>
                </a:cxn>
                <a:cxn ang="0">
                  <a:pos x="csX721" y="csY721"/>
                </a:cxn>
                <a:cxn ang="0">
                  <a:pos x="csX722" y="csY722"/>
                </a:cxn>
                <a:cxn ang="0">
                  <a:pos x="csX723" y="csY723"/>
                </a:cxn>
                <a:cxn ang="0">
                  <a:pos x="csX724" y="csY724"/>
                </a:cxn>
                <a:cxn ang="0">
                  <a:pos x="csX725" y="csY725"/>
                </a:cxn>
                <a:cxn ang="0">
                  <a:pos x="csX726" y="csY726"/>
                </a:cxn>
                <a:cxn ang="0">
                  <a:pos x="csX727" y="csY727"/>
                </a:cxn>
                <a:cxn ang="0">
                  <a:pos x="csX728" y="csY728"/>
                </a:cxn>
                <a:cxn ang="0">
                  <a:pos x="csX729" y="csY729"/>
                </a:cxn>
                <a:cxn ang="0">
                  <a:pos x="csX730" y="csY730"/>
                </a:cxn>
                <a:cxn ang="0">
                  <a:pos x="csX731" y="csY731"/>
                </a:cxn>
                <a:cxn ang="0">
                  <a:pos x="csX732" y="csY732"/>
                </a:cxn>
                <a:cxn ang="0">
                  <a:pos x="csX733" y="csY733"/>
                </a:cxn>
                <a:cxn ang="0">
                  <a:pos x="csX734" y="csY734"/>
                </a:cxn>
                <a:cxn ang="0">
                  <a:pos x="csX735" y="csY735"/>
                </a:cxn>
                <a:cxn ang="0">
                  <a:pos x="csX736" y="csY736"/>
                </a:cxn>
                <a:cxn ang="0">
                  <a:pos x="csX737" y="csY737"/>
                </a:cxn>
                <a:cxn ang="0">
                  <a:pos x="csX738" y="csY738"/>
                </a:cxn>
                <a:cxn ang="0">
                  <a:pos x="csX739" y="csY739"/>
                </a:cxn>
                <a:cxn ang="0">
                  <a:pos x="csX740" y="csY740"/>
                </a:cxn>
                <a:cxn ang="0">
                  <a:pos x="csX741" y="csY741"/>
                </a:cxn>
                <a:cxn ang="0">
                  <a:pos x="csX742" y="csY742"/>
                </a:cxn>
                <a:cxn ang="0">
                  <a:pos x="csX743" y="csY743"/>
                </a:cxn>
                <a:cxn ang="0">
                  <a:pos x="csX744" y="csY744"/>
                </a:cxn>
                <a:cxn ang="0">
                  <a:pos x="csX745" y="csY745"/>
                </a:cxn>
                <a:cxn ang="0">
                  <a:pos x="csX746" y="csY746"/>
                </a:cxn>
                <a:cxn ang="0">
                  <a:pos x="csX747" y="csY747"/>
                </a:cxn>
                <a:cxn ang="0">
                  <a:pos x="csX748" y="csY748"/>
                </a:cxn>
                <a:cxn ang="0">
                  <a:pos x="csX749" y="csY749"/>
                </a:cxn>
                <a:cxn ang="0">
                  <a:pos x="csX750" y="csY750"/>
                </a:cxn>
                <a:cxn ang="0">
                  <a:pos x="csX751" y="csY751"/>
                </a:cxn>
                <a:cxn ang="0">
                  <a:pos x="csX752" y="csY752"/>
                </a:cxn>
                <a:cxn ang="0">
                  <a:pos x="csX753" y="csY753"/>
                </a:cxn>
                <a:cxn ang="0">
                  <a:pos x="csX754" y="csY754"/>
                </a:cxn>
                <a:cxn ang="0">
                  <a:pos x="csX755" y="csY755"/>
                </a:cxn>
                <a:cxn ang="0">
                  <a:pos x="csX756" y="csY756"/>
                </a:cxn>
                <a:cxn ang="0">
                  <a:pos x="csX757" y="csY757"/>
                </a:cxn>
                <a:cxn ang="0">
                  <a:pos x="csX758" y="csY758"/>
                </a:cxn>
                <a:cxn ang="0">
                  <a:pos x="csX759" y="csY759"/>
                </a:cxn>
                <a:cxn ang="0">
                  <a:pos x="csX760" y="csY760"/>
                </a:cxn>
                <a:cxn ang="0">
                  <a:pos x="csX761" y="csY761"/>
                </a:cxn>
                <a:cxn ang="0">
                  <a:pos x="csX762" y="csY762"/>
                </a:cxn>
                <a:cxn ang="0">
                  <a:pos x="csX763" y="csY763"/>
                </a:cxn>
                <a:cxn ang="0">
                  <a:pos x="csX764" y="csY764"/>
                </a:cxn>
                <a:cxn ang="0">
                  <a:pos x="csX765" y="csY765"/>
                </a:cxn>
                <a:cxn ang="0">
                  <a:pos x="csX766" y="csY766"/>
                </a:cxn>
                <a:cxn ang="0">
                  <a:pos x="csX767" y="csY767"/>
                </a:cxn>
                <a:cxn ang="0">
                  <a:pos x="csX768" y="csY768"/>
                </a:cxn>
                <a:cxn ang="0">
                  <a:pos x="csX769" y="csY769"/>
                </a:cxn>
                <a:cxn ang="0">
                  <a:pos x="csX770" y="csY770"/>
                </a:cxn>
                <a:cxn ang="0">
                  <a:pos x="csX771" y="csY771"/>
                </a:cxn>
                <a:cxn ang="0">
                  <a:pos x="csX772" y="csY772"/>
                </a:cxn>
                <a:cxn ang="0">
                  <a:pos x="csX773" y="csY773"/>
                </a:cxn>
                <a:cxn ang="0">
                  <a:pos x="csX774" y="csY774"/>
                </a:cxn>
                <a:cxn ang="0">
                  <a:pos x="csX775" y="csY775"/>
                </a:cxn>
                <a:cxn ang="0">
                  <a:pos x="csX776" y="csY776"/>
                </a:cxn>
                <a:cxn ang="0">
                  <a:pos x="csX777" y="csY777"/>
                </a:cxn>
                <a:cxn ang="0">
                  <a:pos x="csX778" y="csY778"/>
                </a:cxn>
                <a:cxn ang="0">
                  <a:pos x="csX779" y="csY779"/>
                </a:cxn>
                <a:cxn ang="0">
                  <a:pos x="csX780" y="csY780"/>
                </a:cxn>
                <a:cxn ang="0">
                  <a:pos x="csX781" y="csY781"/>
                </a:cxn>
                <a:cxn ang="0">
                  <a:pos x="csX782" y="csY782"/>
                </a:cxn>
                <a:cxn ang="0">
                  <a:pos x="csX783" y="csY783"/>
                </a:cxn>
                <a:cxn ang="0">
                  <a:pos x="csX784" y="csY784"/>
                </a:cxn>
                <a:cxn ang="0">
                  <a:pos x="csX785" y="csY785"/>
                </a:cxn>
                <a:cxn ang="0">
                  <a:pos x="csX786" y="csY786"/>
                </a:cxn>
                <a:cxn ang="0">
                  <a:pos x="csX787" y="csY787"/>
                </a:cxn>
                <a:cxn ang="0">
                  <a:pos x="csX788" y="csY788"/>
                </a:cxn>
                <a:cxn ang="0">
                  <a:pos x="csX789" y="csY789"/>
                </a:cxn>
                <a:cxn ang="0">
                  <a:pos x="csX790" y="csY790"/>
                </a:cxn>
                <a:cxn ang="0">
                  <a:pos x="csX791" y="csY791"/>
                </a:cxn>
                <a:cxn ang="0">
                  <a:pos x="csX792" y="csY792"/>
                </a:cxn>
                <a:cxn ang="0">
                  <a:pos x="csX793" y="csY793"/>
                </a:cxn>
                <a:cxn ang="0">
                  <a:pos x="csX794" y="csY794"/>
                </a:cxn>
                <a:cxn ang="0">
                  <a:pos x="csX795" y="csY795"/>
                </a:cxn>
                <a:cxn ang="0">
                  <a:pos x="csX796" y="csY796"/>
                </a:cxn>
                <a:cxn ang="0">
                  <a:pos x="csX797" y="csY797"/>
                </a:cxn>
                <a:cxn ang="0">
                  <a:pos x="csX798" y="csY798"/>
                </a:cxn>
                <a:cxn ang="0">
                  <a:pos x="csX799" y="csY799"/>
                </a:cxn>
                <a:cxn ang="0">
                  <a:pos x="csX800" y="csY800"/>
                </a:cxn>
                <a:cxn ang="0">
                  <a:pos x="csX801" y="csY801"/>
                </a:cxn>
                <a:cxn ang="0">
                  <a:pos x="csX802" y="csY802"/>
                </a:cxn>
                <a:cxn ang="0">
                  <a:pos x="csX803" y="csY803"/>
                </a:cxn>
                <a:cxn ang="0">
                  <a:pos x="csX804" y="csY804"/>
                </a:cxn>
                <a:cxn ang="0">
                  <a:pos x="csX805" y="csY805"/>
                </a:cxn>
                <a:cxn ang="0">
                  <a:pos x="csX806" y="csY806"/>
                </a:cxn>
                <a:cxn ang="0">
                  <a:pos x="csX807" y="csY807"/>
                </a:cxn>
                <a:cxn ang="0">
                  <a:pos x="csX808" y="csY808"/>
                </a:cxn>
                <a:cxn ang="0">
                  <a:pos x="csX809" y="csY809"/>
                </a:cxn>
                <a:cxn ang="0">
                  <a:pos x="csX810" y="csY810"/>
                </a:cxn>
                <a:cxn ang="0">
                  <a:pos x="csX811" y="csY811"/>
                </a:cxn>
                <a:cxn ang="0">
                  <a:pos x="csX812" y="csY812"/>
                </a:cxn>
                <a:cxn ang="0">
                  <a:pos x="csX813" y="csY813"/>
                </a:cxn>
                <a:cxn ang="0">
                  <a:pos x="csX814" y="csY814"/>
                </a:cxn>
                <a:cxn ang="0">
                  <a:pos x="csX815" y="csY815"/>
                </a:cxn>
                <a:cxn ang="0">
                  <a:pos x="csX816" y="csY816"/>
                </a:cxn>
                <a:cxn ang="0">
                  <a:pos x="csX817" y="csY817"/>
                </a:cxn>
                <a:cxn ang="0">
                  <a:pos x="csX818" y="csY818"/>
                </a:cxn>
                <a:cxn ang="0">
                  <a:pos x="csX819" y="csY819"/>
                </a:cxn>
                <a:cxn ang="0">
                  <a:pos x="csX820" y="csY820"/>
                </a:cxn>
                <a:cxn ang="0">
                  <a:pos x="csX821" y="csY821"/>
                </a:cxn>
                <a:cxn ang="0">
                  <a:pos x="csX822" y="csY822"/>
                </a:cxn>
                <a:cxn ang="0">
                  <a:pos x="csX823" y="csY823"/>
                </a:cxn>
                <a:cxn ang="0">
                  <a:pos x="csX824" y="csY824"/>
                </a:cxn>
                <a:cxn ang="0">
                  <a:pos x="csX825" y="csY825"/>
                </a:cxn>
                <a:cxn ang="0">
                  <a:pos x="csX826" y="csY826"/>
                </a:cxn>
                <a:cxn ang="0">
                  <a:pos x="csX827" y="csY827"/>
                </a:cxn>
                <a:cxn ang="0">
                  <a:pos x="csX828" y="csY828"/>
                </a:cxn>
                <a:cxn ang="0">
                  <a:pos x="csX829" y="csY829"/>
                </a:cxn>
                <a:cxn ang="0">
                  <a:pos x="csX830" y="csY830"/>
                </a:cxn>
                <a:cxn ang="0">
                  <a:pos x="csX831" y="csY831"/>
                </a:cxn>
                <a:cxn ang="0">
                  <a:pos x="csX832" y="csY832"/>
                </a:cxn>
                <a:cxn ang="0">
                  <a:pos x="csX833" y="csY833"/>
                </a:cxn>
                <a:cxn ang="0">
                  <a:pos x="csX834" y="csY834"/>
                </a:cxn>
                <a:cxn ang="0">
                  <a:pos x="csX835" y="csY835"/>
                </a:cxn>
                <a:cxn ang="0">
                  <a:pos x="csX836" y="csY836"/>
                </a:cxn>
                <a:cxn ang="0">
                  <a:pos x="csX837" y="csY837"/>
                </a:cxn>
                <a:cxn ang="0">
                  <a:pos x="csX838" y="csY838"/>
                </a:cxn>
                <a:cxn ang="0">
                  <a:pos x="csX839" y="csY839"/>
                </a:cxn>
                <a:cxn ang="0">
                  <a:pos x="csX840" y="csY840"/>
                </a:cxn>
                <a:cxn ang="0">
                  <a:pos x="csX841" y="csY841"/>
                </a:cxn>
                <a:cxn ang="0">
                  <a:pos x="csX842" y="csY842"/>
                </a:cxn>
                <a:cxn ang="0">
                  <a:pos x="csX843" y="csY843"/>
                </a:cxn>
                <a:cxn ang="0">
                  <a:pos x="csX844" y="csY844"/>
                </a:cxn>
                <a:cxn ang="0">
                  <a:pos x="csX845" y="csY845"/>
                </a:cxn>
                <a:cxn ang="0">
                  <a:pos x="csX846" y="csY846"/>
                </a:cxn>
                <a:cxn ang="0">
                  <a:pos x="csX847" y="csY847"/>
                </a:cxn>
                <a:cxn ang="0">
                  <a:pos x="csX848" y="csY848"/>
                </a:cxn>
                <a:cxn ang="0">
                  <a:pos x="csX849" y="csY849"/>
                </a:cxn>
                <a:cxn ang="0">
                  <a:pos x="csX850" y="csY850"/>
                </a:cxn>
                <a:cxn ang="0">
                  <a:pos x="csX851" y="csY851"/>
                </a:cxn>
                <a:cxn ang="0">
                  <a:pos x="csX852" y="csY852"/>
                </a:cxn>
                <a:cxn ang="0">
                  <a:pos x="csX853" y="csY853"/>
                </a:cxn>
                <a:cxn ang="0">
                  <a:pos x="csX854" y="csY854"/>
                </a:cxn>
                <a:cxn ang="0">
                  <a:pos x="csX855" y="csY855"/>
                </a:cxn>
                <a:cxn ang="0">
                  <a:pos x="csX856" y="csY856"/>
                </a:cxn>
                <a:cxn ang="0">
                  <a:pos x="csX857" y="csY857"/>
                </a:cxn>
                <a:cxn ang="0">
                  <a:pos x="csX858" y="csY858"/>
                </a:cxn>
                <a:cxn ang="0">
                  <a:pos x="csX859" y="csY859"/>
                </a:cxn>
                <a:cxn ang="0">
                  <a:pos x="csX860" y="csY860"/>
                </a:cxn>
                <a:cxn ang="0">
                  <a:pos x="csX861" y="csY861"/>
                </a:cxn>
                <a:cxn ang="0">
                  <a:pos x="csX862" y="csY862"/>
                </a:cxn>
                <a:cxn ang="0">
                  <a:pos x="csX863" y="csY863"/>
                </a:cxn>
                <a:cxn ang="0">
                  <a:pos x="csX864" y="csY864"/>
                </a:cxn>
                <a:cxn ang="0">
                  <a:pos x="csX865" y="csY865"/>
                </a:cxn>
                <a:cxn ang="0">
                  <a:pos x="csX866" y="csY866"/>
                </a:cxn>
                <a:cxn ang="0">
                  <a:pos x="csX867" y="csY867"/>
                </a:cxn>
                <a:cxn ang="0">
                  <a:pos x="csX868" y="csY868"/>
                </a:cxn>
                <a:cxn ang="0">
                  <a:pos x="csX869" y="csY869"/>
                </a:cxn>
                <a:cxn ang="0">
                  <a:pos x="csX870" y="csY870"/>
                </a:cxn>
                <a:cxn ang="0">
                  <a:pos x="csX871" y="csY871"/>
                </a:cxn>
                <a:cxn ang="0">
                  <a:pos x="csX872" y="csY872"/>
                </a:cxn>
                <a:cxn ang="0">
                  <a:pos x="csX873" y="csY873"/>
                </a:cxn>
                <a:cxn ang="0">
                  <a:pos x="csX874" y="csY874"/>
                </a:cxn>
                <a:cxn ang="0">
                  <a:pos x="csX875" y="csY875"/>
                </a:cxn>
                <a:cxn ang="0">
                  <a:pos x="csX876" y="csY876"/>
                </a:cxn>
                <a:cxn ang="0">
                  <a:pos x="csX877" y="csY877"/>
                </a:cxn>
                <a:cxn ang="0">
                  <a:pos x="csX878" y="csY878"/>
                </a:cxn>
                <a:cxn ang="0">
                  <a:pos x="csX879" y="csY879"/>
                </a:cxn>
                <a:cxn ang="0">
                  <a:pos x="csX880" y="csY880"/>
                </a:cxn>
                <a:cxn ang="0">
                  <a:pos x="csX881" y="csY881"/>
                </a:cxn>
                <a:cxn ang="0">
                  <a:pos x="csX882" y="csY882"/>
                </a:cxn>
                <a:cxn ang="0">
                  <a:pos x="csX883" y="csY883"/>
                </a:cxn>
                <a:cxn ang="0">
                  <a:pos x="csX884" y="csY884"/>
                </a:cxn>
                <a:cxn ang="0">
                  <a:pos x="csX885" y="csY885"/>
                </a:cxn>
                <a:cxn ang="0">
                  <a:pos x="csX886" y="csY886"/>
                </a:cxn>
                <a:cxn ang="0">
                  <a:pos x="csX887" y="csY887"/>
                </a:cxn>
                <a:cxn ang="0">
                  <a:pos x="csX888" y="csY888"/>
                </a:cxn>
                <a:cxn ang="0">
                  <a:pos x="csX889" y="csY889"/>
                </a:cxn>
                <a:cxn ang="0">
                  <a:pos x="csX890" y="csY890"/>
                </a:cxn>
                <a:cxn ang="0">
                  <a:pos x="csX891" y="csY891"/>
                </a:cxn>
                <a:cxn ang="0">
                  <a:pos x="csX892" y="csY892"/>
                </a:cxn>
                <a:cxn ang="0">
                  <a:pos x="csX893" y="csY893"/>
                </a:cxn>
                <a:cxn ang="0">
                  <a:pos x="csX894" y="csY894"/>
                </a:cxn>
                <a:cxn ang="0">
                  <a:pos x="csX895" y="csY895"/>
                </a:cxn>
                <a:cxn ang="0">
                  <a:pos x="csX896" y="csY896"/>
                </a:cxn>
                <a:cxn ang="0">
                  <a:pos x="csX897" y="csY897"/>
                </a:cxn>
                <a:cxn ang="0">
                  <a:pos x="csX898" y="csY898"/>
                </a:cxn>
                <a:cxn ang="0">
                  <a:pos x="csX899" y="csY899"/>
                </a:cxn>
                <a:cxn ang="0">
                  <a:pos x="csX900" y="csY900"/>
                </a:cxn>
                <a:cxn ang="0">
                  <a:pos x="csX901" y="csY901"/>
                </a:cxn>
                <a:cxn ang="0">
                  <a:pos x="csX902" y="csY902"/>
                </a:cxn>
                <a:cxn ang="0">
                  <a:pos x="csX903" y="csY903"/>
                </a:cxn>
                <a:cxn ang="0">
                  <a:pos x="csX904" y="csY904"/>
                </a:cxn>
                <a:cxn ang="0">
                  <a:pos x="csX905" y="csY905"/>
                </a:cxn>
                <a:cxn ang="0">
                  <a:pos x="csX906" y="csY906"/>
                </a:cxn>
                <a:cxn ang="0">
                  <a:pos x="csX907" y="csY907"/>
                </a:cxn>
                <a:cxn ang="0">
                  <a:pos x="csX908" y="csY908"/>
                </a:cxn>
                <a:cxn ang="0">
                  <a:pos x="csX909" y="csY909"/>
                </a:cxn>
                <a:cxn ang="0">
                  <a:pos x="csX910" y="csY910"/>
                </a:cxn>
                <a:cxn ang="0">
                  <a:pos x="csX911" y="csY911"/>
                </a:cxn>
                <a:cxn ang="0">
                  <a:pos x="csX912" y="csY912"/>
                </a:cxn>
                <a:cxn ang="0">
                  <a:pos x="csX913" y="csY913"/>
                </a:cxn>
                <a:cxn ang="0">
                  <a:pos x="csX914" y="csY914"/>
                </a:cxn>
                <a:cxn ang="0">
                  <a:pos x="csX915" y="csY915"/>
                </a:cxn>
                <a:cxn ang="0">
                  <a:pos x="csX916" y="csY916"/>
                </a:cxn>
                <a:cxn ang="0">
                  <a:pos x="csX917" y="csY917"/>
                </a:cxn>
                <a:cxn ang="0">
                  <a:pos x="csX918" y="csY918"/>
                </a:cxn>
                <a:cxn ang="0">
                  <a:pos x="csX919" y="csY919"/>
                </a:cxn>
                <a:cxn ang="0">
                  <a:pos x="csX920" y="csY920"/>
                </a:cxn>
                <a:cxn ang="0">
                  <a:pos x="csX921" y="csY921"/>
                </a:cxn>
                <a:cxn ang="0">
                  <a:pos x="csX922" y="csY922"/>
                </a:cxn>
                <a:cxn ang="0">
                  <a:pos x="csX923" y="csY923"/>
                </a:cxn>
                <a:cxn ang="0">
                  <a:pos x="csX924" y="csY924"/>
                </a:cxn>
                <a:cxn ang="0">
                  <a:pos x="csX925" y="csY925"/>
                </a:cxn>
                <a:cxn ang="0">
                  <a:pos x="csX926" y="csY926"/>
                </a:cxn>
                <a:cxn ang="0">
                  <a:pos x="csX927" y="csY927"/>
                </a:cxn>
                <a:cxn ang="0">
                  <a:pos x="csX928" y="csY928"/>
                </a:cxn>
                <a:cxn ang="0">
                  <a:pos x="csX929" y="csY929"/>
                </a:cxn>
                <a:cxn ang="0">
                  <a:pos x="csX930" y="csY930"/>
                </a:cxn>
                <a:cxn ang="0">
                  <a:pos x="csX931" y="csY931"/>
                </a:cxn>
                <a:cxn ang="0">
                  <a:pos x="csX932" y="csY932"/>
                </a:cxn>
                <a:cxn ang="0">
                  <a:pos x="csX933" y="csY933"/>
                </a:cxn>
                <a:cxn ang="0">
                  <a:pos x="csX934" y="csY934"/>
                </a:cxn>
                <a:cxn ang="0">
                  <a:pos x="csX935" y="csY935"/>
                </a:cxn>
                <a:cxn ang="0">
                  <a:pos x="csX936" y="csY936"/>
                </a:cxn>
                <a:cxn ang="0">
                  <a:pos x="csX937" y="csY937"/>
                </a:cxn>
                <a:cxn ang="0">
                  <a:pos x="csX938" y="csY938"/>
                </a:cxn>
                <a:cxn ang="0">
                  <a:pos x="csX939" y="csY939"/>
                </a:cxn>
                <a:cxn ang="0">
                  <a:pos x="csX940" y="csY940"/>
                </a:cxn>
                <a:cxn ang="0">
                  <a:pos x="csX941" y="csY941"/>
                </a:cxn>
                <a:cxn ang="0">
                  <a:pos x="csX942" y="csY942"/>
                </a:cxn>
                <a:cxn ang="0">
                  <a:pos x="csX943" y="csY943"/>
                </a:cxn>
                <a:cxn ang="0">
                  <a:pos x="csX944" y="csY944"/>
                </a:cxn>
                <a:cxn ang="0">
                  <a:pos x="csX945" y="csY945"/>
                </a:cxn>
                <a:cxn ang="0">
                  <a:pos x="csX946" y="csY946"/>
                </a:cxn>
                <a:cxn ang="0">
                  <a:pos x="csX947" y="csY947"/>
                </a:cxn>
                <a:cxn ang="0">
                  <a:pos x="csX948" y="csY948"/>
                </a:cxn>
                <a:cxn ang="0">
                  <a:pos x="csX949" y="csY949"/>
                </a:cxn>
                <a:cxn ang="0">
                  <a:pos x="csX950" y="csY950"/>
                </a:cxn>
                <a:cxn ang="0">
                  <a:pos x="csX951" y="csY951"/>
                </a:cxn>
                <a:cxn ang="0">
                  <a:pos x="csX952" y="csY952"/>
                </a:cxn>
                <a:cxn ang="0">
                  <a:pos x="csX953" y="csY953"/>
                </a:cxn>
                <a:cxn ang="0">
                  <a:pos x="csX954" y="csY954"/>
                </a:cxn>
                <a:cxn ang="0">
                  <a:pos x="csX955" y="csY955"/>
                </a:cxn>
                <a:cxn ang="0">
                  <a:pos x="csX956" y="csY956"/>
                </a:cxn>
                <a:cxn ang="0">
                  <a:pos x="csX957" y="csY957"/>
                </a:cxn>
                <a:cxn ang="0">
                  <a:pos x="csX958" y="csY958"/>
                </a:cxn>
                <a:cxn ang="0">
                  <a:pos x="csX959" y="csY959"/>
                </a:cxn>
                <a:cxn ang="0">
                  <a:pos x="csX960" y="csY960"/>
                </a:cxn>
                <a:cxn ang="0">
                  <a:pos x="csX961" y="csY961"/>
                </a:cxn>
                <a:cxn ang="0">
                  <a:pos x="csX962" y="csY962"/>
                </a:cxn>
                <a:cxn ang="0">
                  <a:pos x="csX963" y="csY963"/>
                </a:cxn>
                <a:cxn ang="0">
                  <a:pos x="csX964" y="csY964"/>
                </a:cxn>
                <a:cxn ang="0">
                  <a:pos x="csX965" y="csY965"/>
                </a:cxn>
                <a:cxn ang="0">
                  <a:pos x="csX966" y="csY966"/>
                </a:cxn>
                <a:cxn ang="0">
                  <a:pos x="csX967" y="csY967"/>
                </a:cxn>
                <a:cxn ang="0">
                  <a:pos x="csX968" y="csY968"/>
                </a:cxn>
                <a:cxn ang="0">
                  <a:pos x="csX969" y="csY969"/>
                </a:cxn>
                <a:cxn ang="0">
                  <a:pos x="csX970" y="csY970"/>
                </a:cxn>
                <a:cxn ang="0">
                  <a:pos x="csX971" y="csY971"/>
                </a:cxn>
                <a:cxn ang="0">
                  <a:pos x="csX972" y="csY972"/>
                </a:cxn>
                <a:cxn ang="0">
                  <a:pos x="csX973" y="csY973"/>
                </a:cxn>
                <a:cxn ang="0">
                  <a:pos x="csX974" y="csY974"/>
                </a:cxn>
                <a:cxn ang="0">
                  <a:pos x="csX975" y="csY975"/>
                </a:cxn>
                <a:cxn ang="0">
                  <a:pos x="csX976" y="csY976"/>
                </a:cxn>
                <a:cxn ang="0">
                  <a:pos x="csX977" y="csY977"/>
                </a:cxn>
                <a:cxn ang="0">
                  <a:pos x="csX978" y="csY978"/>
                </a:cxn>
                <a:cxn ang="0">
                  <a:pos x="csX979" y="csY979"/>
                </a:cxn>
                <a:cxn ang="0">
                  <a:pos x="csX980" y="csY980"/>
                </a:cxn>
                <a:cxn ang="0">
                  <a:pos x="csX981" y="csY981"/>
                </a:cxn>
                <a:cxn ang="0">
                  <a:pos x="csX982" y="csY982"/>
                </a:cxn>
                <a:cxn ang="0">
                  <a:pos x="csX983" y="csY983"/>
                </a:cxn>
                <a:cxn ang="0">
                  <a:pos x="csX984" y="csY984"/>
                </a:cxn>
                <a:cxn ang="0">
                  <a:pos x="csX985" y="csY985"/>
                </a:cxn>
                <a:cxn ang="0">
                  <a:pos x="csX986" y="csY986"/>
                </a:cxn>
                <a:cxn ang="0">
                  <a:pos x="csX987" y="csY987"/>
                </a:cxn>
                <a:cxn ang="0">
                  <a:pos x="csX988" y="csY988"/>
                </a:cxn>
                <a:cxn ang="0">
                  <a:pos x="csX989" y="csY989"/>
                </a:cxn>
                <a:cxn ang="0">
                  <a:pos x="csX990" y="csY990"/>
                </a:cxn>
                <a:cxn ang="0">
                  <a:pos x="csX991" y="csY991"/>
                </a:cxn>
                <a:cxn ang="0">
                  <a:pos x="csX992" y="csY992"/>
                </a:cxn>
                <a:cxn ang="0">
                  <a:pos x="csX993" y="csY993"/>
                </a:cxn>
                <a:cxn ang="0">
                  <a:pos x="csX994" y="csY994"/>
                </a:cxn>
                <a:cxn ang="0">
                  <a:pos x="csX995" y="csY995"/>
                </a:cxn>
                <a:cxn ang="0">
                  <a:pos x="csX996" y="csY996"/>
                </a:cxn>
                <a:cxn ang="0">
                  <a:pos x="csX997" y="csY997"/>
                </a:cxn>
                <a:cxn ang="0">
                  <a:pos x="csX998" y="csY998"/>
                </a:cxn>
                <a:cxn ang="0">
                  <a:pos x="csX999" y="csY999"/>
                </a:cxn>
                <a:cxn ang="0">
                  <a:pos x="csX1000" y="csY1000"/>
                </a:cxn>
                <a:cxn ang="0">
                  <a:pos x="csX1001" y="csY1001"/>
                </a:cxn>
                <a:cxn ang="0">
                  <a:pos x="csX1002" y="csY1002"/>
                </a:cxn>
                <a:cxn ang="0">
                  <a:pos x="csX1003" y="csY1003"/>
                </a:cxn>
                <a:cxn ang="0">
                  <a:pos x="csX1004" y="csY1004"/>
                </a:cxn>
                <a:cxn ang="0">
                  <a:pos x="csX1005" y="csY1005"/>
                </a:cxn>
                <a:cxn ang="0">
                  <a:pos x="csX1006" y="csY1006"/>
                </a:cxn>
                <a:cxn ang="0">
                  <a:pos x="csX1007" y="csY1007"/>
                </a:cxn>
                <a:cxn ang="0">
                  <a:pos x="csX1008" y="csY1008"/>
                </a:cxn>
                <a:cxn ang="0">
                  <a:pos x="csX1009" y="csY1009"/>
                </a:cxn>
                <a:cxn ang="0">
                  <a:pos x="csX1010" y="csY1010"/>
                </a:cxn>
                <a:cxn ang="0">
                  <a:pos x="csX1011" y="csY1011"/>
                </a:cxn>
                <a:cxn ang="0">
                  <a:pos x="csX1012" y="csY1012"/>
                </a:cxn>
                <a:cxn ang="0">
                  <a:pos x="csX1013" y="csY1013"/>
                </a:cxn>
                <a:cxn ang="0">
                  <a:pos x="csX1014" y="csY1014"/>
                </a:cxn>
                <a:cxn ang="0">
                  <a:pos x="csX1015" y="csY1015"/>
                </a:cxn>
                <a:cxn ang="0">
                  <a:pos x="csX1016" y="csY1016"/>
                </a:cxn>
                <a:cxn ang="0">
                  <a:pos x="csX1017" y="csY1017"/>
                </a:cxn>
                <a:cxn ang="0">
                  <a:pos x="csX1018" y="csY1018"/>
                </a:cxn>
                <a:cxn ang="0">
                  <a:pos x="csX1019" y="csY1019"/>
                </a:cxn>
                <a:cxn ang="0">
                  <a:pos x="csX1020" y="csY1020"/>
                </a:cxn>
                <a:cxn ang="0">
                  <a:pos x="csX1021" y="csY1021"/>
                </a:cxn>
                <a:cxn ang="0">
                  <a:pos x="csX1022" y="csY1022"/>
                </a:cxn>
                <a:cxn ang="0">
                  <a:pos x="csX1023" y="csY1023"/>
                </a:cxn>
                <a:cxn ang="0">
                  <a:pos x="csX1024" y="csY1024"/>
                </a:cxn>
                <a:cxn ang="0">
                  <a:pos x="csX1025" y="csY1025"/>
                </a:cxn>
                <a:cxn ang="0">
                  <a:pos x="csX1026" y="csY1026"/>
                </a:cxn>
                <a:cxn ang="0">
                  <a:pos x="csX1027" y="csY1027"/>
                </a:cxn>
                <a:cxn ang="0">
                  <a:pos x="csX1028" y="csY1028"/>
                </a:cxn>
                <a:cxn ang="0">
                  <a:pos x="csX1029" y="csY1029"/>
                </a:cxn>
                <a:cxn ang="0">
                  <a:pos x="csX1030" y="csY1030"/>
                </a:cxn>
                <a:cxn ang="0">
                  <a:pos x="csX1031" y="csY1031"/>
                </a:cxn>
                <a:cxn ang="0">
                  <a:pos x="csX1032" y="csY1032"/>
                </a:cxn>
                <a:cxn ang="0">
                  <a:pos x="csX1033" y="csY1033"/>
                </a:cxn>
              </a:cxnLst>
              <a:rect l="l" t="t" r="r" b="b"/>
              <a:pathLst>
                <a:path w="2000356" h="2000356">
                  <a:moveTo>
                    <a:pt x="0" y="545552"/>
                  </a:moveTo>
                  <a:lnTo>
                    <a:pt x="60617" y="545552"/>
                  </a:lnTo>
                  <a:lnTo>
                    <a:pt x="121234" y="545552"/>
                  </a:lnTo>
                  <a:lnTo>
                    <a:pt x="121234" y="606169"/>
                  </a:lnTo>
                  <a:lnTo>
                    <a:pt x="121234" y="666786"/>
                  </a:lnTo>
                  <a:lnTo>
                    <a:pt x="181851" y="666786"/>
                  </a:lnTo>
                  <a:lnTo>
                    <a:pt x="181851" y="606169"/>
                  </a:lnTo>
                  <a:lnTo>
                    <a:pt x="181851" y="545552"/>
                  </a:lnTo>
                  <a:lnTo>
                    <a:pt x="181851" y="484935"/>
                  </a:lnTo>
                  <a:lnTo>
                    <a:pt x="242468" y="484935"/>
                  </a:lnTo>
                  <a:lnTo>
                    <a:pt x="303084" y="484935"/>
                  </a:lnTo>
                  <a:lnTo>
                    <a:pt x="303084" y="545552"/>
                  </a:lnTo>
                  <a:lnTo>
                    <a:pt x="363701" y="545552"/>
                  </a:lnTo>
                  <a:lnTo>
                    <a:pt x="363701" y="606169"/>
                  </a:lnTo>
                  <a:lnTo>
                    <a:pt x="303084" y="606169"/>
                  </a:lnTo>
                  <a:lnTo>
                    <a:pt x="303084" y="666786"/>
                  </a:lnTo>
                  <a:lnTo>
                    <a:pt x="242468" y="666786"/>
                  </a:lnTo>
                  <a:lnTo>
                    <a:pt x="242468" y="727403"/>
                  </a:lnTo>
                  <a:lnTo>
                    <a:pt x="303084" y="727403"/>
                  </a:lnTo>
                  <a:lnTo>
                    <a:pt x="303084" y="788019"/>
                  </a:lnTo>
                  <a:lnTo>
                    <a:pt x="242468" y="788019"/>
                  </a:lnTo>
                  <a:lnTo>
                    <a:pt x="242468" y="848636"/>
                  </a:lnTo>
                  <a:lnTo>
                    <a:pt x="242468" y="909253"/>
                  </a:lnTo>
                  <a:lnTo>
                    <a:pt x="181851" y="909253"/>
                  </a:lnTo>
                  <a:lnTo>
                    <a:pt x="181851" y="848636"/>
                  </a:lnTo>
                  <a:lnTo>
                    <a:pt x="181851" y="788019"/>
                  </a:lnTo>
                  <a:lnTo>
                    <a:pt x="181851" y="727403"/>
                  </a:lnTo>
                  <a:lnTo>
                    <a:pt x="121234" y="727403"/>
                  </a:lnTo>
                  <a:lnTo>
                    <a:pt x="60617" y="727403"/>
                  </a:lnTo>
                  <a:lnTo>
                    <a:pt x="60617" y="666786"/>
                  </a:lnTo>
                  <a:lnTo>
                    <a:pt x="60617" y="606169"/>
                  </a:lnTo>
                  <a:lnTo>
                    <a:pt x="0" y="606169"/>
                  </a:lnTo>
                  <a:lnTo>
                    <a:pt x="0" y="545552"/>
                  </a:lnTo>
                  <a:moveTo>
                    <a:pt x="0" y="788019"/>
                  </a:moveTo>
                  <a:lnTo>
                    <a:pt x="60617" y="788019"/>
                  </a:lnTo>
                  <a:lnTo>
                    <a:pt x="121234" y="788019"/>
                  </a:lnTo>
                  <a:lnTo>
                    <a:pt x="121234" y="848636"/>
                  </a:lnTo>
                  <a:lnTo>
                    <a:pt x="60617" y="848636"/>
                  </a:lnTo>
                  <a:lnTo>
                    <a:pt x="0" y="848636"/>
                  </a:lnTo>
                  <a:lnTo>
                    <a:pt x="0" y="788019"/>
                  </a:lnTo>
                  <a:moveTo>
                    <a:pt x="0" y="969870"/>
                  </a:moveTo>
                  <a:lnTo>
                    <a:pt x="60617" y="969870"/>
                  </a:lnTo>
                  <a:lnTo>
                    <a:pt x="60617" y="1030487"/>
                  </a:lnTo>
                  <a:lnTo>
                    <a:pt x="0" y="1030487"/>
                  </a:lnTo>
                  <a:lnTo>
                    <a:pt x="0" y="969870"/>
                  </a:lnTo>
                  <a:moveTo>
                    <a:pt x="0" y="1151721"/>
                  </a:moveTo>
                  <a:lnTo>
                    <a:pt x="60617" y="1151721"/>
                  </a:lnTo>
                  <a:lnTo>
                    <a:pt x="60617" y="1212338"/>
                  </a:lnTo>
                  <a:lnTo>
                    <a:pt x="60617" y="1272955"/>
                  </a:lnTo>
                  <a:lnTo>
                    <a:pt x="121234" y="1272955"/>
                  </a:lnTo>
                  <a:lnTo>
                    <a:pt x="121234" y="1333571"/>
                  </a:lnTo>
                  <a:lnTo>
                    <a:pt x="60617" y="1333571"/>
                  </a:lnTo>
                  <a:lnTo>
                    <a:pt x="60617" y="1394188"/>
                  </a:lnTo>
                  <a:lnTo>
                    <a:pt x="60617" y="1454805"/>
                  </a:lnTo>
                  <a:lnTo>
                    <a:pt x="121234" y="1454805"/>
                  </a:lnTo>
                  <a:lnTo>
                    <a:pt x="121234" y="1394188"/>
                  </a:lnTo>
                  <a:lnTo>
                    <a:pt x="181851" y="1394188"/>
                  </a:lnTo>
                  <a:lnTo>
                    <a:pt x="181851" y="1454805"/>
                  </a:lnTo>
                  <a:lnTo>
                    <a:pt x="181851" y="1515422"/>
                  </a:lnTo>
                  <a:lnTo>
                    <a:pt x="121234" y="1515422"/>
                  </a:lnTo>
                  <a:lnTo>
                    <a:pt x="60617" y="1515422"/>
                  </a:lnTo>
                  <a:lnTo>
                    <a:pt x="0" y="1515422"/>
                  </a:lnTo>
                  <a:lnTo>
                    <a:pt x="0" y="1454805"/>
                  </a:lnTo>
                  <a:lnTo>
                    <a:pt x="0" y="1394188"/>
                  </a:lnTo>
                  <a:lnTo>
                    <a:pt x="0" y="1333571"/>
                  </a:lnTo>
                  <a:lnTo>
                    <a:pt x="0" y="1272955"/>
                  </a:lnTo>
                  <a:lnTo>
                    <a:pt x="0" y="1212338"/>
                  </a:lnTo>
                  <a:lnTo>
                    <a:pt x="0" y="1151721"/>
                  </a:lnTo>
                  <a:moveTo>
                    <a:pt x="60617" y="909253"/>
                  </a:moveTo>
                  <a:lnTo>
                    <a:pt x="121234" y="909253"/>
                  </a:lnTo>
                  <a:lnTo>
                    <a:pt x="181851" y="909253"/>
                  </a:lnTo>
                  <a:lnTo>
                    <a:pt x="181851" y="969870"/>
                  </a:lnTo>
                  <a:lnTo>
                    <a:pt x="121234" y="969870"/>
                  </a:lnTo>
                  <a:lnTo>
                    <a:pt x="60617" y="969870"/>
                  </a:lnTo>
                  <a:lnTo>
                    <a:pt x="60617" y="909253"/>
                  </a:lnTo>
                  <a:moveTo>
                    <a:pt x="60617" y="1091104"/>
                  </a:moveTo>
                  <a:lnTo>
                    <a:pt x="121234" y="1091104"/>
                  </a:lnTo>
                  <a:lnTo>
                    <a:pt x="121234" y="1151721"/>
                  </a:lnTo>
                  <a:lnTo>
                    <a:pt x="60617" y="1151721"/>
                  </a:lnTo>
                  <a:lnTo>
                    <a:pt x="60617" y="1091104"/>
                  </a:lnTo>
                  <a:moveTo>
                    <a:pt x="121234" y="1151721"/>
                  </a:moveTo>
                  <a:lnTo>
                    <a:pt x="181851" y="1151721"/>
                  </a:lnTo>
                  <a:lnTo>
                    <a:pt x="181851" y="1212338"/>
                  </a:lnTo>
                  <a:lnTo>
                    <a:pt x="242468" y="1212338"/>
                  </a:lnTo>
                  <a:lnTo>
                    <a:pt x="242468" y="1151721"/>
                  </a:lnTo>
                  <a:lnTo>
                    <a:pt x="242468" y="1091104"/>
                  </a:lnTo>
                  <a:lnTo>
                    <a:pt x="181851" y="1091104"/>
                  </a:lnTo>
                  <a:lnTo>
                    <a:pt x="181851" y="1030487"/>
                  </a:lnTo>
                  <a:lnTo>
                    <a:pt x="242468" y="1030487"/>
                  </a:lnTo>
                  <a:lnTo>
                    <a:pt x="303084" y="1030487"/>
                  </a:lnTo>
                  <a:lnTo>
                    <a:pt x="303084" y="1091104"/>
                  </a:lnTo>
                  <a:lnTo>
                    <a:pt x="303084" y="1151721"/>
                  </a:lnTo>
                  <a:lnTo>
                    <a:pt x="303084" y="1212338"/>
                  </a:lnTo>
                  <a:lnTo>
                    <a:pt x="363701" y="1212338"/>
                  </a:lnTo>
                  <a:lnTo>
                    <a:pt x="424318" y="1212338"/>
                  </a:lnTo>
                  <a:lnTo>
                    <a:pt x="424318" y="1272955"/>
                  </a:lnTo>
                  <a:lnTo>
                    <a:pt x="363701" y="1272955"/>
                  </a:lnTo>
                  <a:lnTo>
                    <a:pt x="303084" y="1272955"/>
                  </a:lnTo>
                  <a:lnTo>
                    <a:pt x="242468" y="1272955"/>
                  </a:lnTo>
                  <a:lnTo>
                    <a:pt x="181851" y="1272955"/>
                  </a:lnTo>
                  <a:lnTo>
                    <a:pt x="121234" y="1272955"/>
                  </a:lnTo>
                  <a:lnTo>
                    <a:pt x="121234" y="1212338"/>
                  </a:lnTo>
                  <a:lnTo>
                    <a:pt x="121234" y="1151721"/>
                  </a:lnTo>
                  <a:moveTo>
                    <a:pt x="242468" y="1394188"/>
                  </a:moveTo>
                  <a:lnTo>
                    <a:pt x="303084" y="1394188"/>
                  </a:lnTo>
                  <a:lnTo>
                    <a:pt x="303084" y="1454805"/>
                  </a:lnTo>
                  <a:lnTo>
                    <a:pt x="242468" y="1454805"/>
                  </a:lnTo>
                  <a:lnTo>
                    <a:pt x="242468" y="1394188"/>
                  </a:lnTo>
                  <a:moveTo>
                    <a:pt x="303084" y="788019"/>
                  </a:moveTo>
                  <a:lnTo>
                    <a:pt x="363701" y="788019"/>
                  </a:lnTo>
                  <a:lnTo>
                    <a:pt x="363701" y="848636"/>
                  </a:lnTo>
                  <a:lnTo>
                    <a:pt x="303084" y="848636"/>
                  </a:lnTo>
                  <a:lnTo>
                    <a:pt x="303084" y="788019"/>
                  </a:lnTo>
                  <a:moveTo>
                    <a:pt x="303084" y="909253"/>
                  </a:moveTo>
                  <a:lnTo>
                    <a:pt x="363701" y="909253"/>
                  </a:lnTo>
                  <a:lnTo>
                    <a:pt x="363701" y="969870"/>
                  </a:lnTo>
                  <a:lnTo>
                    <a:pt x="424318" y="969870"/>
                  </a:lnTo>
                  <a:lnTo>
                    <a:pt x="424318" y="909253"/>
                  </a:lnTo>
                  <a:lnTo>
                    <a:pt x="363701" y="909253"/>
                  </a:lnTo>
                  <a:lnTo>
                    <a:pt x="363701" y="848636"/>
                  </a:lnTo>
                  <a:lnTo>
                    <a:pt x="424318" y="848636"/>
                  </a:lnTo>
                  <a:lnTo>
                    <a:pt x="484935" y="848636"/>
                  </a:lnTo>
                  <a:lnTo>
                    <a:pt x="484935" y="909253"/>
                  </a:lnTo>
                  <a:lnTo>
                    <a:pt x="545552" y="909253"/>
                  </a:lnTo>
                  <a:lnTo>
                    <a:pt x="606169" y="909253"/>
                  </a:lnTo>
                  <a:lnTo>
                    <a:pt x="606169" y="969870"/>
                  </a:lnTo>
                  <a:lnTo>
                    <a:pt x="666786" y="969870"/>
                  </a:lnTo>
                  <a:lnTo>
                    <a:pt x="666786" y="1030487"/>
                  </a:lnTo>
                  <a:lnTo>
                    <a:pt x="666786" y="1091104"/>
                  </a:lnTo>
                  <a:lnTo>
                    <a:pt x="606169" y="1091104"/>
                  </a:lnTo>
                  <a:lnTo>
                    <a:pt x="606169" y="1151721"/>
                  </a:lnTo>
                  <a:lnTo>
                    <a:pt x="666786" y="1151721"/>
                  </a:lnTo>
                  <a:lnTo>
                    <a:pt x="666786" y="1212338"/>
                  </a:lnTo>
                  <a:lnTo>
                    <a:pt x="666786" y="1272955"/>
                  </a:lnTo>
                  <a:lnTo>
                    <a:pt x="606169" y="1272955"/>
                  </a:lnTo>
                  <a:lnTo>
                    <a:pt x="606169" y="1212338"/>
                  </a:lnTo>
                  <a:lnTo>
                    <a:pt x="545552" y="1212338"/>
                  </a:lnTo>
                  <a:lnTo>
                    <a:pt x="484935" y="1212338"/>
                  </a:lnTo>
                  <a:lnTo>
                    <a:pt x="484935" y="1151721"/>
                  </a:lnTo>
                  <a:lnTo>
                    <a:pt x="545552" y="1151721"/>
                  </a:lnTo>
                  <a:lnTo>
                    <a:pt x="545552" y="1091104"/>
                  </a:lnTo>
                  <a:lnTo>
                    <a:pt x="545552" y="1030487"/>
                  </a:lnTo>
                  <a:lnTo>
                    <a:pt x="545552" y="969870"/>
                  </a:lnTo>
                  <a:lnTo>
                    <a:pt x="484935" y="969870"/>
                  </a:lnTo>
                  <a:lnTo>
                    <a:pt x="484935" y="1030487"/>
                  </a:lnTo>
                  <a:lnTo>
                    <a:pt x="424318" y="1030487"/>
                  </a:lnTo>
                  <a:lnTo>
                    <a:pt x="363701" y="1030487"/>
                  </a:lnTo>
                  <a:lnTo>
                    <a:pt x="303084" y="1030487"/>
                  </a:lnTo>
                  <a:lnTo>
                    <a:pt x="303084" y="969870"/>
                  </a:lnTo>
                  <a:lnTo>
                    <a:pt x="303084" y="909253"/>
                  </a:lnTo>
                  <a:moveTo>
                    <a:pt x="303084" y="1333571"/>
                  </a:moveTo>
                  <a:lnTo>
                    <a:pt x="363701" y="1333571"/>
                  </a:lnTo>
                  <a:lnTo>
                    <a:pt x="424318" y="1333571"/>
                  </a:lnTo>
                  <a:lnTo>
                    <a:pt x="484935" y="1333571"/>
                  </a:lnTo>
                  <a:lnTo>
                    <a:pt x="484935" y="1394188"/>
                  </a:lnTo>
                  <a:lnTo>
                    <a:pt x="424318" y="1394188"/>
                  </a:lnTo>
                  <a:lnTo>
                    <a:pt x="363701" y="1394188"/>
                  </a:lnTo>
                  <a:lnTo>
                    <a:pt x="303084" y="1394188"/>
                  </a:lnTo>
                  <a:lnTo>
                    <a:pt x="303084" y="1333571"/>
                  </a:lnTo>
                  <a:moveTo>
                    <a:pt x="303084" y="1454805"/>
                  </a:moveTo>
                  <a:lnTo>
                    <a:pt x="363701" y="1454805"/>
                  </a:lnTo>
                  <a:lnTo>
                    <a:pt x="424318" y="1454805"/>
                  </a:lnTo>
                  <a:lnTo>
                    <a:pt x="424318" y="1515422"/>
                  </a:lnTo>
                  <a:lnTo>
                    <a:pt x="363701" y="1515422"/>
                  </a:lnTo>
                  <a:lnTo>
                    <a:pt x="303084" y="1515422"/>
                  </a:lnTo>
                  <a:lnTo>
                    <a:pt x="303084" y="1454805"/>
                  </a:lnTo>
                  <a:moveTo>
                    <a:pt x="363701" y="484935"/>
                  </a:moveTo>
                  <a:lnTo>
                    <a:pt x="424318" y="484935"/>
                  </a:lnTo>
                  <a:lnTo>
                    <a:pt x="484935" y="484935"/>
                  </a:lnTo>
                  <a:lnTo>
                    <a:pt x="484935" y="545552"/>
                  </a:lnTo>
                  <a:lnTo>
                    <a:pt x="424318" y="545552"/>
                  </a:lnTo>
                  <a:lnTo>
                    <a:pt x="363701" y="545552"/>
                  </a:lnTo>
                  <a:lnTo>
                    <a:pt x="363701" y="484935"/>
                  </a:lnTo>
                  <a:moveTo>
                    <a:pt x="363701" y="606169"/>
                  </a:moveTo>
                  <a:lnTo>
                    <a:pt x="424318" y="606169"/>
                  </a:lnTo>
                  <a:lnTo>
                    <a:pt x="424318" y="666786"/>
                  </a:lnTo>
                  <a:lnTo>
                    <a:pt x="363701" y="666786"/>
                  </a:lnTo>
                  <a:lnTo>
                    <a:pt x="363701" y="606169"/>
                  </a:lnTo>
                  <a:moveTo>
                    <a:pt x="363701" y="727403"/>
                  </a:moveTo>
                  <a:lnTo>
                    <a:pt x="424318" y="727403"/>
                  </a:lnTo>
                  <a:lnTo>
                    <a:pt x="424318" y="788019"/>
                  </a:lnTo>
                  <a:lnTo>
                    <a:pt x="363701" y="788019"/>
                  </a:lnTo>
                  <a:lnTo>
                    <a:pt x="363701" y="727403"/>
                  </a:lnTo>
                  <a:moveTo>
                    <a:pt x="363701" y="1091104"/>
                  </a:moveTo>
                  <a:lnTo>
                    <a:pt x="424318" y="1091104"/>
                  </a:lnTo>
                  <a:lnTo>
                    <a:pt x="424318" y="1151721"/>
                  </a:lnTo>
                  <a:lnTo>
                    <a:pt x="363701" y="1151721"/>
                  </a:lnTo>
                  <a:lnTo>
                    <a:pt x="363701" y="1091104"/>
                  </a:lnTo>
                  <a:moveTo>
                    <a:pt x="484935" y="121234"/>
                  </a:moveTo>
                  <a:lnTo>
                    <a:pt x="545552" y="121234"/>
                  </a:lnTo>
                  <a:lnTo>
                    <a:pt x="545552" y="181851"/>
                  </a:lnTo>
                  <a:lnTo>
                    <a:pt x="545552" y="242468"/>
                  </a:lnTo>
                  <a:lnTo>
                    <a:pt x="484935" y="242468"/>
                  </a:lnTo>
                  <a:lnTo>
                    <a:pt x="484935" y="181851"/>
                  </a:lnTo>
                  <a:lnTo>
                    <a:pt x="484935" y="121234"/>
                  </a:lnTo>
                  <a:moveTo>
                    <a:pt x="484935" y="363701"/>
                  </a:moveTo>
                  <a:lnTo>
                    <a:pt x="545552" y="363701"/>
                  </a:lnTo>
                  <a:lnTo>
                    <a:pt x="545552" y="424318"/>
                  </a:lnTo>
                  <a:lnTo>
                    <a:pt x="484935" y="424318"/>
                  </a:lnTo>
                  <a:lnTo>
                    <a:pt x="484935" y="363701"/>
                  </a:lnTo>
                  <a:moveTo>
                    <a:pt x="484935" y="545552"/>
                  </a:moveTo>
                  <a:lnTo>
                    <a:pt x="545552" y="545552"/>
                  </a:lnTo>
                  <a:lnTo>
                    <a:pt x="545552" y="484935"/>
                  </a:lnTo>
                  <a:lnTo>
                    <a:pt x="606169" y="484935"/>
                  </a:lnTo>
                  <a:lnTo>
                    <a:pt x="606169" y="545552"/>
                  </a:lnTo>
                  <a:lnTo>
                    <a:pt x="606169" y="606169"/>
                  </a:lnTo>
                  <a:lnTo>
                    <a:pt x="545552" y="606169"/>
                  </a:lnTo>
                  <a:lnTo>
                    <a:pt x="545552" y="666786"/>
                  </a:lnTo>
                  <a:lnTo>
                    <a:pt x="484935" y="666786"/>
                  </a:lnTo>
                  <a:lnTo>
                    <a:pt x="484935" y="606169"/>
                  </a:lnTo>
                  <a:lnTo>
                    <a:pt x="484935" y="545552"/>
                  </a:lnTo>
                  <a:moveTo>
                    <a:pt x="484935" y="727403"/>
                  </a:moveTo>
                  <a:lnTo>
                    <a:pt x="545552" y="727403"/>
                  </a:lnTo>
                  <a:lnTo>
                    <a:pt x="545552" y="666786"/>
                  </a:lnTo>
                  <a:lnTo>
                    <a:pt x="606169" y="666786"/>
                  </a:lnTo>
                  <a:lnTo>
                    <a:pt x="606169" y="606169"/>
                  </a:lnTo>
                  <a:lnTo>
                    <a:pt x="666786" y="606169"/>
                  </a:lnTo>
                  <a:lnTo>
                    <a:pt x="666786" y="545552"/>
                  </a:lnTo>
                  <a:lnTo>
                    <a:pt x="727403" y="545552"/>
                  </a:lnTo>
                  <a:lnTo>
                    <a:pt x="727403" y="484935"/>
                  </a:lnTo>
                  <a:lnTo>
                    <a:pt x="788019" y="484935"/>
                  </a:lnTo>
                  <a:lnTo>
                    <a:pt x="788019" y="424318"/>
                  </a:lnTo>
                  <a:lnTo>
                    <a:pt x="848636" y="424318"/>
                  </a:lnTo>
                  <a:lnTo>
                    <a:pt x="848636" y="363701"/>
                  </a:lnTo>
                  <a:lnTo>
                    <a:pt x="909253" y="363701"/>
                  </a:lnTo>
                  <a:lnTo>
                    <a:pt x="909253" y="424318"/>
                  </a:lnTo>
                  <a:lnTo>
                    <a:pt x="969870" y="424318"/>
                  </a:lnTo>
                  <a:lnTo>
                    <a:pt x="969870" y="484935"/>
                  </a:lnTo>
                  <a:lnTo>
                    <a:pt x="969870" y="545552"/>
                  </a:lnTo>
                  <a:lnTo>
                    <a:pt x="1030487" y="545552"/>
                  </a:lnTo>
                  <a:lnTo>
                    <a:pt x="1030487" y="484935"/>
                  </a:lnTo>
                  <a:lnTo>
                    <a:pt x="1030487" y="424318"/>
                  </a:lnTo>
                  <a:lnTo>
                    <a:pt x="1091104" y="424318"/>
                  </a:lnTo>
                  <a:lnTo>
                    <a:pt x="1091104" y="484935"/>
                  </a:lnTo>
                  <a:lnTo>
                    <a:pt x="1091104" y="545552"/>
                  </a:lnTo>
                  <a:lnTo>
                    <a:pt x="1091104" y="606169"/>
                  </a:lnTo>
                  <a:lnTo>
                    <a:pt x="1030487" y="606169"/>
                  </a:lnTo>
                  <a:lnTo>
                    <a:pt x="969870" y="606169"/>
                  </a:lnTo>
                  <a:lnTo>
                    <a:pt x="909253" y="606169"/>
                  </a:lnTo>
                  <a:lnTo>
                    <a:pt x="909253" y="545552"/>
                  </a:lnTo>
                  <a:lnTo>
                    <a:pt x="909253" y="484935"/>
                  </a:lnTo>
                  <a:lnTo>
                    <a:pt x="848636" y="484935"/>
                  </a:lnTo>
                  <a:lnTo>
                    <a:pt x="848636" y="545552"/>
                  </a:lnTo>
                  <a:lnTo>
                    <a:pt x="848636" y="606169"/>
                  </a:lnTo>
                  <a:lnTo>
                    <a:pt x="848636" y="666786"/>
                  </a:lnTo>
                  <a:lnTo>
                    <a:pt x="788019" y="666786"/>
                  </a:lnTo>
                  <a:lnTo>
                    <a:pt x="788019" y="606169"/>
                  </a:lnTo>
                  <a:lnTo>
                    <a:pt x="727403" y="606169"/>
                  </a:lnTo>
                  <a:lnTo>
                    <a:pt x="727403" y="666786"/>
                  </a:lnTo>
                  <a:lnTo>
                    <a:pt x="666786" y="666786"/>
                  </a:lnTo>
                  <a:lnTo>
                    <a:pt x="666786" y="727403"/>
                  </a:lnTo>
                  <a:lnTo>
                    <a:pt x="606169" y="727403"/>
                  </a:lnTo>
                  <a:lnTo>
                    <a:pt x="606169" y="788019"/>
                  </a:lnTo>
                  <a:lnTo>
                    <a:pt x="666786" y="788019"/>
                  </a:lnTo>
                  <a:lnTo>
                    <a:pt x="727403" y="788019"/>
                  </a:lnTo>
                  <a:lnTo>
                    <a:pt x="727403" y="848636"/>
                  </a:lnTo>
                  <a:lnTo>
                    <a:pt x="727403" y="909253"/>
                  </a:lnTo>
                  <a:lnTo>
                    <a:pt x="666786" y="909253"/>
                  </a:lnTo>
                  <a:lnTo>
                    <a:pt x="606169" y="909253"/>
                  </a:lnTo>
                  <a:lnTo>
                    <a:pt x="606169" y="848636"/>
                  </a:lnTo>
                  <a:lnTo>
                    <a:pt x="545552" y="848636"/>
                  </a:lnTo>
                  <a:lnTo>
                    <a:pt x="545552" y="788019"/>
                  </a:lnTo>
                  <a:lnTo>
                    <a:pt x="484935" y="788019"/>
                  </a:lnTo>
                  <a:lnTo>
                    <a:pt x="484935" y="727403"/>
                  </a:lnTo>
                  <a:moveTo>
                    <a:pt x="484935" y="1272955"/>
                  </a:moveTo>
                  <a:lnTo>
                    <a:pt x="545552" y="1272955"/>
                  </a:lnTo>
                  <a:lnTo>
                    <a:pt x="545552" y="1333571"/>
                  </a:lnTo>
                  <a:lnTo>
                    <a:pt x="484935" y="1333571"/>
                  </a:lnTo>
                  <a:lnTo>
                    <a:pt x="484935" y="1272955"/>
                  </a:lnTo>
                  <a:moveTo>
                    <a:pt x="484935" y="1454805"/>
                  </a:moveTo>
                  <a:lnTo>
                    <a:pt x="545552" y="1454805"/>
                  </a:lnTo>
                  <a:lnTo>
                    <a:pt x="545552" y="1515422"/>
                  </a:lnTo>
                  <a:lnTo>
                    <a:pt x="606169" y="1515422"/>
                  </a:lnTo>
                  <a:lnTo>
                    <a:pt x="606169" y="1576039"/>
                  </a:lnTo>
                  <a:lnTo>
                    <a:pt x="606169" y="1636656"/>
                  </a:lnTo>
                  <a:lnTo>
                    <a:pt x="606169" y="1697273"/>
                  </a:lnTo>
                  <a:lnTo>
                    <a:pt x="545552" y="1697273"/>
                  </a:lnTo>
                  <a:lnTo>
                    <a:pt x="545552" y="1636656"/>
                  </a:lnTo>
                  <a:lnTo>
                    <a:pt x="484935" y="1636656"/>
                  </a:lnTo>
                  <a:lnTo>
                    <a:pt x="484935" y="1576039"/>
                  </a:lnTo>
                  <a:lnTo>
                    <a:pt x="484935" y="1515422"/>
                  </a:lnTo>
                  <a:lnTo>
                    <a:pt x="484935" y="1454805"/>
                  </a:lnTo>
                  <a:moveTo>
                    <a:pt x="484935" y="1697273"/>
                  </a:moveTo>
                  <a:lnTo>
                    <a:pt x="545552" y="1697273"/>
                  </a:lnTo>
                  <a:lnTo>
                    <a:pt x="545552" y="1757890"/>
                  </a:lnTo>
                  <a:lnTo>
                    <a:pt x="606169" y="1757890"/>
                  </a:lnTo>
                  <a:lnTo>
                    <a:pt x="606169" y="1818506"/>
                  </a:lnTo>
                  <a:lnTo>
                    <a:pt x="545552" y="1818506"/>
                  </a:lnTo>
                  <a:lnTo>
                    <a:pt x="484935" y="1818506"/>
                  </a:lnTo>
                  <a:lnTo>
                    <a:pt x="484935" y="1757890"/>
                  </a:lnTo>
                  <a:lnTo>
                    <a:pt x="484935" y="1697273"/>
                  </a:lnTo>
                  <a:moveTo>
                    <a:pt x="545552" y="0"/>
                  </a:moveTo>
                  <a:lnTo>
                    <a:pt x="606169" y="0"/>
                  </a:lnTo>
                  <a:lnTo>
                    <a:pt x="606169" y="60617"/>
                  </a:lnTo>
                  <a:lnTo>
                    <a:pt x="666786" y="60617"/>
                  </a:lnTo>
                  <a:lnTo>
                    <a:pt x="666786" y="0"/>
                  </a:lnTo>
                  <a:lnTo>
                    <a:pt x="727403" y="0"/>
                  </a:lnTo>
                  <a:lnTo>
                    <a:pt x="727403" y="60617"/>
                  </a:lnTo>
                  <a:lnTo>
                    <a:pt x="727403" y="121234"/>
                  </a:lnTo>
                  <a:lnTo>
                    <a:pt x="788019" y="121234"/>
                  </a:lnTo>
                  <a:lnTo>
                    <a:pt x="788019" y="60617"/>
                  </a:lnTo>
                  <a:lnTo>
                    <a:pt x="788019" y="0"/>
                  </a:lnTo>
                  <a:lnTo>
                    <a:pt x="848636" y="0"/>
                  </a:lnTo>
                  <a:lnTo>
                    <a:pt x="848636" y="60617"/>
                  </a:lnTo>
                  <a:lnTo>
                    <a:pt x="848636" y="121234"/>
                  </a:lnTo>
                  <a:lnTo>
                    <a:pt x="848636" y="181851"/>
                  </a:lnTo>
                  <a:lnTo>
                    <a:pt x="848636" y="242468"/>
                  </a:lnTo>
                  <a:lnTo>
                    <a:pt x="788019" y="242468"/>
                  </a:lnTo>
                  <a:lnTo>
                    <a:pt x="727403" y="242468"/>
                  </a:lnTo>
                  <a:lnTo>
                    <a:pt x="727403" y="181851"/>
                  </a:lnTo>
                  <a:lnTo>
                    <a:pt x="666786" y="181851"/>
                  </a:lnTo>
                  <a:lnTo>
                    <a:pt x="666786" y="242468"/>
                  </a:lnTo>
                  <a:lnTo>
                    <a:pt x="606169" y="242468"/>
                  </a:lnTo>
                  <a:lnTo>
                    <a:pt x="606169" y="181851"/>
                  </a:lnTo>
                  <a:lnTo>
                    <a:pt x="606169" y="121234"/>
                  </a:lnTo>
                  <a:lnTo>
                    <a:pt x="545552" y="121234"/>
                  </a:lnTo>
                  <a:lnTo>
                    <a:pt x="545552" y="60617"/>
                  </a:lnTo>
                  <a:lnTo>
                    <a:pt x="545552" y="0"/>
                  </a:lnTo>
                  <a:moveTo>
                    <a:pt x="545552" y="1879123"/>
                  </a:moveTo>
                  <a:lnTo>
                    <a:pt x="606169" y="1879123"/>
                  </a:lnTo>
                  <a:lnTo>
                    <a:pt x="606169" y="1939740"/>
                  </a:lnTo>
                  <a:lnTo>
                    <a:pt x="666786" y="1939740"/>
                  </a:lnTo>
                  <a:lnTo>
                    <a:pt x="727403" y="1939740"/>
                  </a:lnTo>
                  <a:lnTo>
                    <a:pt x="788019" y="1939740"/>
                  </a:lnTo>
                  <a:lnTo>
                    <a:pt x="788019" y="1879123"/>
                  </a:lnTo>
                  <a:lnTo>
                    <a:pt x="848636" y="1879123"/>
                  </a:lnTo>
                  <a:lnTo>
                    <a:pt x="848636" y="1818506"/>
                  </a:lnTo>
                  <a:lnTo>
                    <a:pt x="848636" y="1757890"/>
                  </a:lnTo>
                  <a:lnTo>
                    <a:pt x="788019" y="1757890"/>
                  </a:lnTo>
                  <a:lnTo>
                    <a:pt x="788019" y="1697273"/>
                  </a:lnTo>
                  <a:lnTo>
                    <a:pt x="848636" y="1697273"/>
                  </a:lnTo>
                  <a:lnTo>
                    <a:pt x="848636" y="1636656"/>
                  </a:lnTo>
                  <a:lnTo>
                    <a:pt x="788019" y="1636656"/>
                  </a:lnTo>
                  <a:lnTo>
                    <a:pt x="788019" y="1576039"/>
                  </a:lnTo>
                  <a:lnTo>
                    <a:pt x="788019" y="1515422"/>
                  </a:lnTo>
                  <a:lnTo>
                    <a:pt x="848636" y="1515422"/>
                  </a:lnTo>
                  <a:lnTo>
                    <a:pt x="848636" y="1454805"/>
                  </a:lnTo>
                  <a:lnTo>
                    <a:pt x="788019" y="1454805"/>
                  </a:lnTo>
                  <a:lnTo>
                    <a:pt x="788019" y="1394188"/>
                  </a:lnTo>
                  <a:lnTo>
                    <a:pt x="727403" y="1394188"/>
                  </a:lnTo>
                  <a:lnTo>
                    <a:pt x="727403" y="1333571"/>
                  </a:lnTo>
                  <a:lnTo>
                    <a:pt x="666786" y="1333571"/>
                  </a:lnTo>
                  <a:lnTo>
                    <a:pt x="666786" y="1272955"/>
                  </a:lnTo>
                  <a:lnTo>
                    <a:pt x="727403" y="1272955"/>
                  </a:lnTo>
                  <a:lnTo>
                    <a:pt x="727403" y="1212338"/>
                  </a:lnTo>
                  <a:lnTo>
                    <a:pt x="727403" y="1151721"/>
                  </a:lnTo>
                  <a:lnTo>
                    <a:pt x="788019" y="1151721"/>
                  </a:lnTo>
                  <a:lnTo>
                    <a:pt x="848636" y="1151721"/>
                  </a:lnTo>
                  <a:lnTo>
                    <a:pt x="909253" y="1151721"/>
                  </a:lnTo>
                  <a:lnTo>
                    <a:pt x="909253" y="1212338"/>
                  </a:lnTo>
                  <a:lnTo>
                    <a:pt x="969870" y="1212338"/>
                  </a:lnTo>
                  <a:lnTo>
                    <a:pt x="969870" y="1151721"/>
                  </a:lnTo>
                  <a:lnTo>
                    <a:pt x="1030487" y="1151721"/>
                  </a:lnTo>
                  <a:lnTo>
                    <a:pt x="1091104" y="1151721"/>
                  </a:lnTo>
                  <a:lnTo>
                    <a:pt x="1091104" y="1212338"/>
                  </a:lnTo>
                  <a:lnTo>
                    <a:pt x="1030487" y="1212338"/>
                  </a:lnTo>
                  <a:lnTo>
                    <a:pt x="1030487" y="1272955"/>
                  </a:lnTo>
                  <a:lnTo>
                    <a:pt x="1091104" y="1272955"/>
                  </a:lnTo>
                  <a:lnTo>
                    <a:pt x="1151721" y="1272955"/>
                  </a:lnTo>
                  <a:lnTo>
                    <a:pt x="1212338" y="1272955"/>
                  </a:lnTo>
                  <a:lnTo>
                    <a:pt x="1212338" y="1333571"/>
                  </a:lnTo>
                  <a:lnTo>
                    <a:pt x="1151721" y="1333571"/>
                  </a:lnTo>
                  <a:lnTo>
                    <a:pt x="1151721" y="1394188"/>
                  </a:lnTo>
                  <a:lnTo>
                    <a:pt x="1091104" y="1394188"/>
                  </a:lnTo>
                  <a:lnTo>
                    <a:pt x="1091104" y="1454805"/>
                  </a:lnTo>
                  <a:lnTo>
                    <a:pt x="1091104" y="1515422"/>
                  </a:lnTo>
                  <a:lnTo>
                    <a:pt x="1030487" y="1515422"/>
                  </a:lnTo>
                  <a:lnTo>
                    <a:pt x="969870" y="1515422"/>
                  </a:lnTo>
                  <a:lnTo>
                    <a:pt x="969870" y="1454805"/>
                  </a:lnTo>
                  <a:lnTo>
                    <a:pt x="909253" y="1454805"/>
                  </a:lnTo>
                  <a:lnTo>
                    <a:pt x="909253" y="1515422"/>
                  </a:lnTo>
                  <a:lnTo>
                    <a:pt x="969870" y="1515422"/>
                  </a:lnTo>
                  <a:lnTo>
                    <a:pt x="969870" y="1576039"/>
                  </a:lnTo>
                  <a:lnTo>
                    <a:pt x="969870" y="1636656"/>
                  </a:lnTo>
                  <a:lnTo>
                    <a:pt x="1030487" y="1636656"/>
                  </a:lnTo>
                  <a:lnTo>
                    <a:pt x="1030487" y="1697273"/>
                  </a:lnTo>
                  <a:lnTo>
                    <a:pt x="969870" y="1697273"/>
                  </a:lnTo>
                  <a:lnTo>
                    <a:pt x="909253" y="1697273"/>
                  </a:lnTo>
                  <a:lnTo>
                    <a:pt x="909253" y="1757890"/>
                  </a:lnTo>
                  <a:lnTo>
                    <a:pt x="909253" y="1818506"/>
                  </a:lnTo>
                  <a:lnTo>
                    <a:pt x="969870" y="1818506"/>
                  </a:lnTo>
                  <a:lnTo>
                    <a:pt x="969870" y="1879123"/>
                  </a:lnTo>
                  <a:lnTo>
                    <a:pt x="909253" y="1879123"/>
                  </a:lnTo>
                  <a:lnTo>
                    <a:pt x="909253" y="1939740"/>
                  </a:lnTo>
                  <a:lnTo>
                    <a:pt x="969870" y="1939740"/>
                  </a:lnTo>
                  <a:lnTo>
                    <a:pt x="969870" y="2000357"/>
                  </a:lnTo>
                  <a:lnTo>
                    <a:pt x="909253" y="2000357"/>
                  </a:lnTo>
                  <a:lnTo>
                    <a:pt x="848636" y="2000357"/>
                  </a:lnTo>
                  <a:lnTo>
                    <a:pt x="788019" y="2000357"/>
                  </a:lnTo>
                  <a:lnTo>
                    <a:pt x="727403" y="2000357"/>
                  </a:lnTo>
                  <a:lnTo>
                    <a:pt x="666786" y="2000357"/>
                  </a:lnTo>
                  <a:lnTo>
                    <a:pt x="606169" y="2000357"/>
                  </a:lnTo>
                  <a:lnTo>
                    <a:pt x="545552" y="2000357"/>
                  </a:lnTo>
                  <a:lnTo>
                    <a:pt x="545552" y="1939740"/>
                  </a:lnTo>
                  <a:lnTo>
                    <a:pt x="545552" y="1879123"/>
                  </a:lnTo>
                  <a:moveTo>
                    <a:pt x="606169" y="363701"/>
                  </a:moveTo>
                  <a:lnTo>
                    <a:pt x="666786" y="363701"/>
                  </a:lnTo>
                  <a:lnTo>
                    <a:pt x="666786" y="424318"/>
                  </a:lnTo>
                  <a:lnTo>
                    <a:pt x="606169" y="424318"/>
                  </a:lnTo>
                  <a:lnTo>
                    <a:pt x="606169" y="363701"/>
                  </a:lnTo>
                  <a:moveTo>
                    <a:pt x="606169" y="1333571"/>
                  </a:moveTo>
                  <a:lnTo>
                    <a:pt x="666786" y="1333571"/>
                  </a:lnTo>
                  <a:lnTo>
                    <a:pt x="666786" y="1394188"/>
                  </a:lnTo>
                  <a:lnTo>
                    <a:pt x="606169" y="1394188"/>
                  </a:lnTo>
                  <a:lnTo>
                    <a:pt x="606169" y="1333571"/>
                  </a:lnTo>
                  <a:moveTo>
                    <a:pt x="606169" y="1818506"/>
                  </a:moveTo>
                  <a:lnTo>
                    <a:pt x="666786" y="1818506"/>
                  </a:lnTo>
                  <a:lnTo>
                    <a:pt x="666786" y="1879123"/>
                  </a:lnTo>
                  <a:lnTo>
                    <a:pt x="606169" y="1879123"/>
                  </a:lnTo>
                  <a:lnTo>
                    <a:pt x="606169" y="1818506"/>
                  </a:lnTo>
                  <a:moveTo>
                    <a:pt x="666786" y="424318"/>
                  </a:moveTo>
                  <a:lnTo>
                    <a:pt x="727403" y="424318"/>
                  </a:lnTo>
                  <a:lnTo>
                    <a:pt x="727403" y="484935"/>
                  </a:lnTo>
                  <a:lnTo>
                    <a:pt x="666786" y="484935"/>
                  </a:lnTo>
                  <a:lnTo>
                    <a:pt x="666786" y="424318"/>
                  </a:lnTo>
                  <a:moveTo>
                    <a:pt x="666786" y="1394188"/>
                  </a:moveTo>
                  <a:lnTo>
                    <a:pt x="727403" y="1394188"/>
                  </a:lnTo>
                  <a:lnTo>
                    <a:pt x="727403" y="1454805"/>
                  </a:lnTo>
                  <a:lnTo>
                    <a:pt x="666786" y="1454805"/>
                  </a:lnTo>
                  <a:lnTo>
                    <a:pt x="666786" y="1394188"/>
                  </a:lnTo>
                  <a:moveTo>
                    <a:pt x="666786" y="1515422"/>
                  </a:moveTo>
                  <a:lnTo>
                    <a:pt x="727403" y="1515422"/>
                  </a:lnTo>
                  <a:lnTo>
                    <a:pt x="727403" y="1576039"/>
                  </a:lnTo>
                  <a:lnTo>
                    <a:pt x="727403" y="1636656"/>
                  </a:lnTo>
                  <a:lnTo>
                    <a:pt x="727403" y="1697273"/>
                  </a:lnTo>
                  <a:lnTo>
                    <a:pt x="727403" y="1757890"/>
                  </a:lnTo>
                  <a:lnTo>
                    <a:pt x="788019" y="1757890"/>
                  </a:lnTo>
                  <a:lnTo>
                    <a:pt x="788019" y="1818506"/>
                  </a:lnTo>
                  <a:lnTo>
                    <a:pt x="788019" y="1879123"/>
                  </a:lnTo>
                  <a:lnTo>
                    <a:pt x="727403" y="1879123"/>
                  </a:lnTo>
                  <a:lnTo>
                    <a:pt x="727403" y="1818506"/>
                  </a:lnTo>
                  <a:lnTo>
                    <a:pt x="666786" y="1818506"/>
                  </a:lnTo>
                  <a:lnTo>
                    <a:pt x="666786" y="1757890"/>
                  </a:lnTo>
                  <a:lnTo>
                    <a:pt x="666786" y="1697273"/>
                  </a:lnTo>
                  <a:lnTo>
                    <a:pt x="666786" y="1636656"/>
                  </a:lnTo>
                  <a:lnTo>
                    <a:pt x="666786" y="1576039"/>
                  </a:lnTo>
                  <a:lnTo>
                    <a:pt x="666786" y="1515422"/>
                  </a:lnTo>
                  <a:moveTo>
                    <a:pt x="727403" y="303084"/>
                  </a:moveTo>
                  <a:lnTo>
                    <a:pt x="788019" y="303084"/>
                  </a:lnTo>
                  <a:lnTo>
                    <a:pt x="788019" y="363701"/>
                  </a:lnTo>
                  <a:lnTo>
                    <a:pt x="788019" y="424318"/>
                  </a:lnTo>
                  <a:lnTo>
                    <a:pt x="727403" y="424318"/>
                  </a:lnTo>
                  <a:lnTo>
                    <a:pt x="727403" y="363701"/>
                  </a:lnTo>
                  <a:lnTo>
                    <a:pt x="727403" y="303084"/>
                  </a:lnTo>
                  <a:moveTo>
                    <a:pt x="727403" y="666786"/>
                  </a:moveTo>
                  <a:lnTo>
                    <a:pt x="788019" y="666786"/>
                  </a:lnTo>
                  <a:lnTo>
                    <a:pt x="788019" y="727403"/>
                  </a:lnTo>
                  <a:lnTo>
                    <a:pt x="848636" y="727403"/>
                  </a:lnTo>
                  <a:lnTo>
                    <a:pt x="909253" y="727403"/>
                  </a:lnTo>
                  <a:lnTo>
                    <a:pt x="909253" y="666786"/>
                  </a:lnTo>
                  <a:lnTo>
                    <a:pt x="969870" y="666786"/>
                  </a:lnTo>
                  <a:lnTo>
                    <a:pt x="969870" y="727403"/>
                  </a:lnTo>
                  <a:lnTo>
                    <a:pt x="969870" y="788019"/>
                  </a:lnTo>
                  <a:lnTo>
                    <a:pt x="909253" y="788019"/>
                  </a:lnTo>
                  <a:lnTo>
                    <a:pt x="909253" y="848636"/>
                  </a:lnTo>
                  <a:lnTo>
                    <a:pt x="909253" y="909253"/>
                  </a:lnTo>
                  <a:lnTo>
                    <a:pt x="848636" y="909253"/>
                  </a:lnTo>
                  <a:lnTo>
                    <a:pt x="788019" y="909253"/>
                  </a:lnTo>
                  <a:lnTo>
                    <a:pt x="788019" y="848636"/>
                  </a:lnTo>
                  <a:lnTo>
                    <a:pt x="788019" y="788019"/>
                  </a:lnTo>
                  <a:lnTo>
                    <a:pt x="727403" y="788019"/>
                  </a:lnTo>
                  <a:lnTo>
                    <a:pt x="727403" y="727403"/>
                  </a:lnTo>
                  <a:lnTo>
                    <a:pt x="727403" y="666786"/>
                  </a:lnTo>
                  <a:moveTo>
                    <a:pt x="727403" y="909253"/>
                  </a:moveTo>
                  <a:lnTo>
                    <a:pt x="788019" y="909253"/>
                  </a:lnTo>
                  <a:lnTo>
                    <a:pt x="788019" y="969870"/>
                  </a:lnTo>
                  <a:lnTo>
                    <a:pt x="788019" y="1030487"/>
                  </a:lnTo>
                  <a:lnTo>
                    <a:pt x="848636" y="1030487"/>
                  </a:lnTo>
                  <a:lnTo>
                    <a:pt x="909253" y="1030487"/>
                  </a:lnTo>
                  <a:lnTo>
                    <a:pt x="909253" y="1091104"/>
                  </a:lnTo>
                  <a:lnTo>
                    <a:pt x="848636" y="1091104"/>
                  </a:lnTo>
                  <a:lnTo>
                    <a:pt x="788019" y="1091104"/>
                  </a:lnTo>
                  <a:lnTo>
                    <a:pt x="727403" y="1091104"/>
                  </a:lnTo>
                  <a:lnTo>
                    <a:pt x="727403" y="1030487"/>
                  </a:lnTo>
                  <a:lnTo>
                    <a:pt x="727403" y="969870"/>
                  </a:lnTo>
                  <a:lnTo>
                    <a:pt x="727403" y="909253"/>
                  </a:lnTo>
                  <a:moveTo>
                    <a:pt x="788019" y="1212338"/>
                  </a:moveTo>
                  <a:lnTo>
                    <a:pt x="788019" y="1272955"/>
                  </a:lnTo>
                  <a:lnTo>
                    <a:pt x="788019" y="1333571"/>
                  </a:lnTo>
                  <a:lnTo>
                    <a:pt x="848636" y="1333571"/>
                  </a:lnTo>
                  <a:lnTo>
                    <a:pt x="848636" y="1394188"/>
                  </a:lnTo>
                  <a:lnTo>
                    <a:pt x="909253" y="1394188"/>
                  </a:lnTo>
                  <a:lnTo>
                    <a:pt x="969870" y="1394188"/>
                  </a:lnTo>
                  <a:lnTo>
                    <a:pt x="1030487" y="1394188"/>
                  </a:lnTo>
                  <a:lnTo>
                    <a:pt x="1030487" y="1333571"/>
                  </a:lnTo>
                  <a:lnTo>
                    <a:pt x="969870" y="1333571"/>
                  </a:lnTo>
                  <a:lnTo>
                    <a:pt x="909253" y="1333571"/>
                  </a:lnTo>
                  <a:lnTo>
                    <a:pt x="909253" y="1272955"/>
                  </a:lnTo>
                  <a:lnTo>
                    <a:pt x="848636" y="1272955"/>
                  </a:lnTo>
                  <a:lnTo>
                    <a:pt x="848636" y="1212338"/>
                  </a:lnTo>
                  <a:lnTo>
                    <a:pt x="788019" y="1212338"/>
                  </a:lnTo>
                  <a:moveTo>
                    <a:pt x="727403" y="1454805"/>
                  </a:moveTo>
                  <a:lnTo>
                    <a:pt x="788019" y="1454805"/>
                  </a:lnTo>
                  <a:lnTo>
                    <a:pt x="788019" y="1515422"/>
                  </a:lnTo>
                  <a:lnTo>
                    <a:pt x="727403" y="1515422"/>
                  </a:lnTo>
                  <a:lnTo>
                    <a:pt x="727403" y="1454805"/>
                  </a:lnTo>
                  <a:moveTo>
                    <a:pt x="848636" y="242468"/>
                  </a:moveTo>
                  <a:lnTo>
                    <a:pt x="909253" y="242468"/>
                  </a:lnTo>
                  <a:lnTo>
                    <a:pt x="909253" y="181851"/>
                  </a:lnTo>
                  <a:lnTo>
                    <a:pt x="909253" y="121234"/>
                  </a:lnTo>
                  <a:lnTo>
                    <a:pt x="909253" y="60617"/>
                  </a:lnTo>
                  <a:lnTo>
                    <a:pt x="969870" y="60617"/>
                  </a:lnTo>
                  <a:lnTo>
                    <a:pt x="969870" y="0"/>
                  </a:lnTo>
                  <a:lnTo>
                    <a:pt x="1030487" y="0"/>
                  </a:lnTo>
                  <a:lnTo>
                    <a:pt x="1091104" y="0"/>
                  </a:lnTo>
                  <a:lnTo>
                    <a:pt x="1091104" y="60617"/>
                  </a:lnTo>
                  <a:lnTo>
                    <a:pt x="1091104" y="121234"/>
                  </a:lnTo>
                  <a:lnTo>
                    <a:pt x="1091104" y="181851"/>
                  </a:lnTo>
                  <a:lnTo>
                    <a:pt x="1091104" y="242468"/>
                  </a:lnTo>
                  <a:lnTo>
                    <a:pt x="1030487" y="242468"/>
                  </a:lnTo>
                  <a:lnTo>
                    <a:pt x="969870" y="242468"/>
                  </a:lnTo>
                  <a:lnTo>
                    <a:pt x="969870" y="303084"/>
                  </a:lnTo>
                  <a:lnTo>
                    <a:pt x="1030487" y="303084"/>
                  </a:lnTo>
                  <a:lnTo>
                    <a:pt x="1091104" y="303084"/>
                  </a:lnTo>
                  <a:lnTo>
                    <a:pt x="1151721" y="303084"/>
                  </a:lnTo>
                  <a:lnTo>
                    <a:pt x="1212338" y="303084"/>
                  </a:lnTo>
                  <a:lnTo>
                    <a:pt x="1212338" y="363701"/>
                  </a:lnTo>
                  <a:lnTo>
                    <a:pt x="1151721" y="363701"/>
                  </a:lnTo>
                  <a:lnTo>
                    <a:pt x="1151721" y="424318"/>
                  </a:lnTo>
                  <a:lnTo>
                    <a:pt x="1091104" y="424318"/>
                  </a:lnTo>
                  <a:lnTo>
                    <a:pt x="1091104" y="363701"/>
                  </a:lnTo>
                  <a:lnTo>
                    <a:pt x="1030487" y="363701"/>
                  </a:lnTo>
                  <a:lnTo>
                    <a:pt x="1030487" y="424318"/>
                  </a:lnTo>
                  <a:lnTo>
                    <a:pt x="969870" y="424318"/>
                  </a:lnTo>
                  <a:lnTo>
                    <a:pt x="969870" y="363701"/>
                  </a:lnTo>
                  <a:lnTo>
                    <a:pt x="909253" y="363701"/>
                  </a:lnTo>
                  <a:lnTo>
                    <a:pt x="909253" y="303084"/>
                  </a:lnTo>
                  <a:lnTo>
                    <a:pt x="848636" y="303084"/>
                  </a:lnTo>
                  <a:lnTo>
                    <a:pt x="848636" y="242468"/>
                  </a:lnTo>
                  <a:moveTo>
                    <a:pt x="969870" y="121234"/>
                  </a:moveTo>
                  <a:lnTo>
                    <a:pt x="969870" y="181851"/>
                  </a:lnTo>
                  <a:lnTo>
                    <a:pt x="1030487" y="181851"/>
                  </a:lnTo>
                  <a:lnTo>
                    <a:pt x="1030487" y="121234"/>
                  </a:lnTo>
                  <a:lnTo>
                    <a:pt x="969870" y="121234"/>
                  </a:lnTo>
                  <a:moveTo>
                    <a:pt x="909253" y="1091104"/>
                  </a:moveTo>
                  <a:lnTo>
                    <a:pt x="969870" y="1091104"/>
                  </a:lnTo>
                  <a:lnTo>
                    <a:pt x="969870" y="1151721"/>
                  </a:lnTo>
                  <a:lnTo>
                    <a:pt x="909253" y="1151721"/>
                  </a:lnTo>
                  <a:lnTo>
                    <a:pt x="909253" y="1091104"/>
                  </a:lnTo>
                  <a:moveTo>
                    <a:pt x="969870" y="848636"/>
                  </a:moveTo>
                  <a:lnTo>
                    <a:pt x="1030487" y="848636"/>
                  </a:lnTo>
                  <a:lnTo>
                    <a:pt x="1030487" y="909253"/>
                  </a:lnTo>
                  <a:lnTo>
                    <a:pt x="1091104" y="909253"/>
                  </a:lnTo>
                  <a:lnTo>
                    <a:pt x="1091104" y="848636"/>
                  </a:lnTo>
                  <a:lnTo>
                    <a:pt x="1151721" y="848636"/>
                  </a:lnTo>
                  <a:lnTo>
                    <a:pt x="1151721" y="788019"/>
                  </a:lnTo>
                  <a:lnTo>
                    <a:pt x="1091104" y="788019"/>
                  </a:lnTo>
                  <a:lnTo>
                    <a:pt x="1091104" y="727403"/>
                  </a:lnTo>
                  <a:lnTo>
                    <a:pt x="1151721" y="727403"/>
                  </a:lnTo>
                  <a:lnTo>
                    <a:pt x="1212338" y="727403"/>
                  </a:lnTo>
                  <a:lnTo>
                    <a:pt x="1272955" y="727403"/>
                  </a:lnTo>
                  <a:lnTo>
                    <a:pt x="1333571" y="727403"/>
                  </a:lnTo>
                  <a:lnTo>
                    <a:pt x="1394188" y="727403"/>
                  </a:lnTo>
                  <a:lnTo>
                    <a:pt x="1394188" y="788019"/>
                  </a:lnTo>
                  <a:lnTo>
                    <a:pt x="1454805" y="788019"/>
                  </a:lnTo>
                  <a:lnTo>
                    <a:pt x="1454805" y="727403"/>
                  </a:lnTo>
                  <a:lnTo>
                    <a:pt x="1515422" y="727403"/>
                  </a:lnTo>
                  <a:lnTo>
                    <a:pt x="1515422" y="788019"/>
                  </a:lnTo>
                  <a:lnTo>
                    <a:pt x="1576039" y="788019"/>
                  </a:lnTo>
                  <a:lnTo>
                    <a:pt x="1576039" y="848636"/>
                  </a:lnTo>
                  <a:lnTo>
                    <a:pt x="1636656" y="848636"/>
                  </a:lnTo>
                  <a:lnTo>
                    <a:pt x="1636656" y="909253"/>
                  </a:lnTo>
                  <a:lnTo>
                    <a:pt x="1576039" y="909253"/>
                  </a:lnTo>
                  <a:lnTo>
                    <a:pt x="1576039" y="969870"/>
                  </a:lnTo>
                  <a:lnTo>
                    <a:pt x="1636656" y="969870"/>
                  </a:lnTo>
                  <a:lnTo>
                    <a:pt x="1697273" y="969870"/>
                  </a:lnTo>
                  <a:lnTo>
                    <a:pt x="1697273" y="1030487"/>
                  </a:lnTo>
                  <a:lnTo>
                    <a:pt x="1757890" y="1030487"/>
                  </a:lnTo>
                  <a:lnTo>
                    <a:pt x="1757890" y="969870"/>
                  </a:lnTo>
                  <a:lnTo>
                    <a:pt x="1818506" y="969870"/>
                  </a:lnTo>
                  <a:lnTo>
                    <a:pt x="1818506" y="909253"/>
                  </a:lnTo>
                  <a:lnTo>
                    <a:pt x="1879123" y="909253"/>
                  </a:lnTo>
                  <a:lnTo>
                    <a:pt x="1939740" y="909253"/>
                  </a:lnTo>
                  <a:lnTo>
                    <a:pt x="1939740" y="969870"/>
                  </a:lnTo>
                  <a:lnTo>
                    <a:pt x="1879123" y="969870"/>
                  </a:lnTo>
                  <a:lnTo>
                    <a:pt x="1879123" y="1030487"/>
                  </a:lnTo>
                  <a:lnTo>
                    <a:pt x="1818506" y="1030487"/>
                  </a:lnTo>
                  <a:lnTo>
                    <a:pt x="1818506" y="1091104"/>
                  </a:lnTo>
                  <a:lnTo>
                    <a:pt x="1879123" y="1091104"/>
                  </a:lnTo>
                  <a:lnTo>
                    <a:pt x="1879123" y="1151721"/>
                  </a:lnTo>
                  <a:lnTo>
                    <a:pt x="1879123" y="1212338"/>
                  </a:lnTo>
                  <a:lnTo>
                    <a:pt x="1818506" y="1212338"/>
                  </a:lnTo>
                  <a:lnTo>
                    <a:pt x="1818506" y="1272955"/>
                  </a:lnTo>
                  <a:lnTo>
                    <a:pt x="1757890" y="1272955"/>
                  </a:lnTo>
                  <a:lnTo>
                    <a:pt x="1757890" y="1212338"/>
                  </a:lnTo>
                  <a:lnTo>
                    <a:pt x="1757890" y="1151721"/>
                  </a:lnTo>
                  <a:lnTo>
                    <a:pt x="1697273" y="1151721"/>
                  </a:lnTo>
                  <a:lnTo>
                    <a:pt x="1636656" y="1151721"/>
                  </a:lnTo>
                  <a:lnTo>
                    <a:pt x="1636656" y="1091104"/>
                  </a:lnTo>
                  <a:lnTo>
                    <a:pt x="1576039" y="1091104"/>
                  </a:lnTo>
                  <a:lnTo>
                    <a:pt x="1576039" y="1030487"/>
                  </a:lnTo>
                  <a:lnTo>
                    <a:pt x="1515422" y="1030487"/>
                  </a:lnTo>
                  <a:lnTo>
                    <a:pt x="1515422" y="969870"/>
                  </a:lnTo>
                  <a:lnTo>
                    <a:pt x="1454805" y="969870"/>
                  </a:lnTo>
                  <a:lnTo>
                    <a:pt x="1454805" y="909253"/>
                  </a:lnTo>
                  <a:lnTo>
                    <a:pt x="1515422" y="909253"/>
                  </a:lnTo>
                  <a:lnTo>
                    <a:pt x="1515422" y="848636"/>
                  </a:lnTo>
                  <a:lnTo>
                    <a:pt x="1454805" y="848636"/>
                  </a:lnTo>
                  <a:lnTo>
                    <a:pt x="1394188" y="848636"/>
                  </a:lnTo>
                  <a:lnTo>
                    <a:pt x="1333571" y="848636"/>
                  </a:lnTo>
                  <a:lnTo>
                    <a:pt x="1272955" y="848636"/>
                  </a:lnTo>
                  <a:lnTo>
                    <a:pt x="1272955" y="788019"/>
                  </a:lnTo>
                  <a:lnTo>
                    <a:pt x="1212338" y="788019"/>
                  </a:lnTo>
                  <a:lnTo>
                    <a:pt x="1212338" y="848636"/>
                  </a:lnTo>
                  <a:lnTo>
                    <a:pt x="1212338" y="909253"/>
                  </a:lnTo>
                  <a:lnTo>
                    <a:pt x="1151721" y="909253"/>
                  </a:lnTo>
                  <a:lnTo>
                    <a:pt x="1151721" y="969870"/>
                  </a:lnTo>
                  <a:lnTo>
                    <a:pt x="1091104" y="969870"/>
                  </a:lnTo>
                  <a:lnTo>
                    <a:pt x="1030487" y="969870"/>
                  </a:lnTo>
                  <a:lnTo>
                    <a:pt x="969870" y="969870"/>
                  </a:lnTo>
                  <a:lnTo>
                    <a:pt x="969870" y="909253"/>
                  </a:lnTo>
                  <a:lnTo>
                    <a:pt x="969870" y="848636"/>
                  </a:lnTo>
                  <a:moveTo>
                    <a:pt x="969870" y="1030487"/>
                  </a:moveTo>
                  <a:lnTo>
                    <a:pt x="1030487" y="1030487"/>
                  </a:lnTo>
                  <a:lnTo>
                    <a:pt x="1030487" y="1091104"/>
                  </a:lnTo>
                  <a:lnTo>
                    <a:pt x="969870" y="1091104"/>
                  </a:lnTo>
                  <a:lnTo>
                    <a:pt x="969870" y="1030487"/>
                  </a:lnTo>
                  <a:moveTo>
                    <a:pt x="969870" y="1757890"/>
                  </a:moveTo>
                  <a:lnTo>
                    <a:pt x="1030487" y="1757890"/>
                  </a:lnTo>
                  <a:lnTo>
                    <a:pt x="1030487" y="1697273"/>
                  </a:lnTo>
                  <a:lnTo>
                    <a:pt x="1091104" y="1697273"/>
                  </a:lnTo>
                  <a:lnTo>
                    <a:pt x="1151721" y="1697273"/>
                  </a:lnTo>
                  <a:lnTo>
                    <a:pt x="1151721" y="1757890"/>
                  </a:lnTo>
                  <a:lnTo>
                    <a:pt x="1091104" y="1757890"/>
                  </a:lnTo>
                  <a:lnTo>
                    <a:pt x="1091104" y="1818506"/>
                  </a:lnTo>
                  <a:lnTo>
                    <a:pt x="1091104" y="1879123"/>
                  </a:lnTo>
                  <a:lnTo>
                    <a:pt x="1151721" y="1879123"/>
                  </a:lnTo>
                  <a:lnTo>
                    <a:pt x="1151721" y="1939740"/>
                  </a:lnTo>
                  <a:lnTo>
                    <a:pt x="1091104" y="1939740"/>
                  </a:lnTo>
                  <a:lnTo>
                    <a:pt x="1030487" y="1939740"/>
                  </a:lnTo>
                  <a:lnTo>
                    <a:pt x="1030487" y="1879123"/>
                  </a:lnTo>
                  <a:lnTo>
                    <a:pt x="1030487" y="1818506"/>
                  </a:lnTo>
                  <a:lnTo>
                    <a:pt x="969870" y="1818506"/>
                  </a:lnTo>
                  <a:lnTo>
                    <a:pt x="969870" y="1757890"/>
                  </a:lnTo>
                  <a:moveTo>
                    <a:pt x="1030487" y="666786"/>
                  </a:moveTo>
                  <a:lnTo>
                    <a:pt x="1091104" y="666786"/>
                  </a:lnTo>
                  <a:lnTo>
                    <a:pt x="1091104" y="727403"/>
                  </a:lnTo>
                  <a:lnTo>
                    <a:pt x="1030487" y="727403"/>
                  </a:lnTo>
                  <a:lnTo>
                    <a:pt x="1030487" y="666786"/>
                  </a:lnTo>
                  <a:moveTo>
                    <a:pt x="1030487" y="1576039"/>
                  </a:moveTo>
                  <a:lnTo>
                    <a:pt x="1091104" y="1576039"/>
                  </a:lnTo>
                  <a:lnTo>
                    <a:pt x="1091104" y="1515422"/>
                  </a:lnTo>
                  <a:lnTo>
                    <a:pt x="1151721" y="1515422"/>
                  </a:lnTo>
                  <a:lnTo>
                    <a:pt x="1212338" y="1515422"/>
                  </a:lnTo>
                  <a:lnTo>
                    <a:pt x="1272955" y="1515422"/>
                  </a:lnTo>
                  <a:lnTo>
                    <a:pt x="1333571" y="1515422"/>
                  </a:lnTo>
                  <a:lnTo>
                    <a:pt x="1394188" y="1515422"/>
                  </a:lnTo>
                  <a:lnTo>
                    <a:pt x="1394188" y="1454805"/>
                  </a:lnTo>
                  <a:lnTo>
                    <a:pt x="1394188" y="1394188"/>
                  </a:lnTo>
                  <a:lnTo>
                    <a:pt x="1333571" y="1394188"/>
                  </a:lnTo>
                  <a:lnTo>
                    <a:pt x="1272955" y="1394188"/>
                  </a:lnTo>
                  <a:lnTo>
                    <a:pt x="1272955" y="1454805"/>
                  </a:lnTo>
                  <a:lnTo>
                    <a:pt x="1212338" y="1454805"/>
                  </a:lnTo>
                  <a:lnTo>
                    <a:pt x="1151721" y="1454805"/>
                  </a:lnTo>
                  <a:lnTo>
                    <a:pt x="1151721" y="1394188"/>
                  </a:lnTo>
                  <a:lnTo>
                    <a:pt x="1212338" y="1394188"/>
                  </a:lnTo>
                  <a:lnTo>
                    <a:pt x="1212338" y="1333571"/>
                  </a:lnTo>
                  <a:lnTo>
                    <a:pt x="1272955" y="1333571"/>
                  </a:lnTo>
                  <a:lnTo>
                    <a:pt x="1272955" y="1272955"/>
                  </a:lnTo>
                  <a:lnTo>
                    <a:pt x="1333571" y="1272955"/>
                  </a:lnTo>
                  <a:lnTo>
                    <a:pt x="1394188" y="1272955"/>
                  </a:lnTo>
                  <a:lnTo>
                    <a:pt x="1394188" y="1333571"/>
                  </a:lnTo>
                  <a:lnTo>
                    <a:pt x="1454805" y="1333571"/>
                  </a:lnTo>
                  <a:lnTo>
                    <a:pt x="1454805" y="1394188"/>
                  </a:lnTo>
                  <a:lnTo>
                    <a:pt x="1515422" y="1394188"/>
                  </a:lnTo>
                  <a:lnTo>
                    <a:pt x="1515422" y="1454805"/>
                  </a:lnTo>
                  <a:lnTo>
                    <a:pt x="1576039" y="1454805"/>
                  </a:lnTo>
                  <a:lnTo>
                    <a:pt x="1636656" y="1454805"/>
                  </a:lnTo>
                  <a:lnTo>
                    <a:pt x="1636656" y="1394188"/>
                  </a:lnTo>
                  <a:lnTo>
                    <a:pt x="1576039" y="1394188"/>
                  </a:lnTo>
                  <a:lnTo>
                    <a:pt x="1576039" y="1333571"/>
                  </a:lnTo>
                  <a:lnTo>
                    <a:pt x="1576039" y="1272955"/>
                  </a:lnTo>
                  <a:lnTo>
                    <a:pt x="1576039" y="1212338"/>
                  </a:lnTo>
                  <a:lnTo>
                    <a:pt x="1636656" y="1212338"/>
                  </a:lnTo>
                  <a:lnTo>
                    <a:pt x="1697273" y="1212338"/>
                  </a:lnTo>
                  <a:lnTo>
                    <a:pt x="1697273" y="1272955"/>
                  </a:lnTo>
                  <a:lnTo>
                    <a:pt x="1636656" y="1272955"/>
                  </a:lnTo>
                  <a:lnTo>
                    <a:pt x="1636656" y="1333571"/>
                  </a:lnTo>
                  <a:lnTo>
                    <a:pt x="1697273" y="1333571"/>
                  </a:lnTo>
                  <a:lnTo>
                    <a:pt x="1697273" y="1394188"/>
                  </a:lnTo>
                  <a:lnTo>
                    <a:pt x="1757890" y="1394188"/>
                  </a:lnTo>
                  <a:lnTo>
                    <a:pt x="1757890" y="1454805"/>
                  </a:lnTo>
                  <a:lnTo>
                    <a:pt x="1757890" y="1515422"/>
                  </a:lnTo>
                  <a:lnTo>
                    <a:pt x="1757890" y="1576039"/>
                  </a:lnTo>
                  <a:lnTo>
                    <a:pt x="1818506" y="1576039"/>
                  </a:lnTo>
                  <a:lnTo>
                    <a:pt x="1879123" y="1576039"/>
                  </a:lnTo>
                  <a:lnTo>
                    <a:pt x="1879123" y="1636656"/>
                  </a:lnTo>
                  <a:lnTo>
                    <a:pt x="1939740" y="1636656"/>
                  </a:lnTo>
                  <a:lnTo>
                    <a:pt x="1939740" y="1697273"/>
                  </a:lnTo>
                  <a:lnTo>
                    <a:pt x="1939740" y="1757890"/>
                  </a:lnTo>
                  <a:lnTo>
                    <a:pt x="1939740" y="1818506"/>
                  </a:lnTo>
                  <a:lnTo>
                    <a:pt x="2000357" y="1818506"/>
                  </a:lnTo>
                  <a:lnTo>
                    <a:pt x="2000357" y="1879123"/>
                  </a:lnTo>
                  <a:lnTo>
                    <a:pt x="2000357" y="1939740"/>
                  </a:lnTo>
                  <a:lnTo>
                    <a:pt x="1939740" y="1939740"/>
                  </a:lnTo>
                  <a:lnTo>
                    <a:pt x="1879123" y="1939740"/>
                  </a:lnTo>
                  <a:lnTo>
                    <a:pt x="1879123" y="1879123"/>
                  </a:lnTo>
                  <a:lnTo>
                    <a:pt x="1879123" y="1818506"/>
                  </a:lnTo>
                  <a:lnTo>
                    <a:pt x="1879123" y="1757890"/>
                  </a:lnTo>
                  <a:lnTo>
                    <a:pt x="1879123" y="1697273"/>
                  </a:lnTo>
                  <a:lnTo>
                    <a:pt x="1818506" y="1697273"/>
                  </a:lnTo>
                  <a:lnTo>
                    <a:pt x="1818506" y="1636656"/>
                  </a:lnTo>
                  <a:lnTo>
                    <a:pt x="1757890" y="1636656"/>
                  </a:lnTo>
                  <a:lnTo>
                    <a:pt x="1757890" y="1697273"/>
                  </a:lnTo>
                  <a:lnTo>
                    <a:pt x="1757890" y="1757890"/>
                  </a:lnTo>
                  <a:lnTo>
                    <a:pt x="1697273" y="1757890"/>
                  </a:lnTo>
                  <a:lnTo>
                    <a:pt x="1697273" y="1818506"/>
                  </a:lnTo>
                  <a:lnTo>
                    <a:pt x="1636656" y="1818506"/>
                  </a:lnTo>
                  <a:lnTo>
                    <a:pt x="1636656" y="1757890"/>
                  </a:lnTo>
                  <a:lnTo>
                    <a:pt x="1576039" y="1757890"/>
                  </a:lnTo>
                  <a:lnTo>
                    <a:pt x="1576039" y="1818506"/>
                  </a:lnTo>
                  <a:lnTo>
                    <a:pt x="1515422" y="1818506"/>
                  </a:lnTo>
                  <a:lnTo>
                    <a:pt x="1515422" y="1879123"/>
                  </a:lnTo>
                  <a:lnTo>
                    <a:pt x="1454805" y="1879123"/>
                  </a:lnTo>
                  <a:lnTo>
                    <a:pt x="1454805" y="1939740"/>
                  </a:lnTo>
                  <a:lnTo>
                    <a:pt x="1515422" y="1939740"/>
                  </a:lnTo>
                  <a:lnTo>
                    <a:pt x="1576039" y="1939740"/>
                  </a:lnTo>
                  <a:lnTo>
                    <a:pt x="1576039" y="2000357"/>
                  </a:lnTo>
                  <a:lnTo>
                    <a:pt x="1515422" y="2000357"/>
                  </a:lnTo>
                  <a:lnTo>
                    <a:pt x="1454805" y="2000357"/>
                  </a:lnTo>
                  <a:lnTo>
                    <a:pt x="1394188" y="2000357"/>
                  </a:lnTo>
                  <a:lnTo>
                    <a:pt x="1394188" y="1939740"/>
                  </a:lnTo>
                  <a:lnTo>
                    <a:pt x="1333571" y="1939740"/>
                  </a:lnTo>
                  <a:lnTo>
                    <a:pt x="1333571" y="1879123"/>
                  </a:lnTo>
                  <a:lnTo>
                    <a:pt x="1394188" y="1879123"/>
                  </a:lnTo>
                  <a:lnTo>
                    <a:pt x="1394188" y="1818506"/>
                  </a:lnTo>
                  <a:lnTo>
                    <a:pt x="1454805" y="1818506"/>
                  </a:lnTo>
                  <a:lnTo>
                    <a:pt x="1454805" y="1757890"/>
                  </a:lnTo>
                  <a:lnTo>
                    <a:pt x="1394188" y="1757890"/>
                  </a:lnTo>
                  <a:lnTo>
                    <a:pt x="1394188" y="1818506"/>
                  </a:lnTo>
                  <a:lnTo>
                    <a:pt x="1333571" y="1818506"/>
                  </a:lnTo>
                  <a:lnTo>
                    <a:pt x="1272955" y="1818506"/>
                  </a:lnTo>
                  <a:lnTo>
                    <a:pt x="1272955" y="1757890"/>
                  </a:lnTo>
                  <a:lnTo>
                    <a:pt x="1272955" y="1697273"/>
                  </a:lnTo>
                  <a:lnTo>
                    <a:pt x="1272955" y="1636656"/>
                  </a:lnTo>
                  <a:lnTo>
                    <a:pt x="1333571" y="1636656"/>
                  </a:lnTo>
                  <a:lnTo>
                    <a:pt x="1394188" y="1636656"/>
                  </a:lnTo>
                  <a:lnTo>
                    <a:pt x="1394188" y="1697273"/>
                  </a:lnTo>
                  <a:lnTo>
                    <a:pt x="1454805" y="1697273"/>
                  </a:lnTo>
                  <a:lnTo>
                    <a:pt x="1454805" y="1636656"/>
                  </a:lnTo>
                  <a:lnTo>
                    <a:pt x="1394188" y="1636656"/>
                  </a:lnTo>
                  <a:lnTo>
                    <a:pt x="1394188" y="1576039"/>
                  </a:lnTo>
                  <a:lnTo>
                    <a:pt x="1333571" y="1576039"/>
                  </a:lnTo>
                  <a:lnTo>
                    <a:pt x="1272955" y="1576039"/>
                  </a:lnTo>
                  <a:lnTo>
                    <a:pt x="1212338" y="1576039"/>
                  </a:lnTo>
                  <a:lnTo>
                    <a:pt x="1212338" y="1636656"/>
                  </a:lnTo>
                  <a:lnTo>
                    <a:pt x="1151721" y="1636656"/>
                  </a:lnTo>
                  <a:lnTo>
                    <a:pt x="1091104" y="1636656"/>
                  </a:lnTo>
                  <a:lnTo>
                    <a:pt x="1030487" y="1636656"/>
                  </a:lnTo>
                  <a:lnTo>
                    <a:pt x="1030487" y="1576039"/>
                  </a:lnTo>
                  <a:moveTo>
                    <a:pt x="1091104" y="606169"/>
                  </a:moveTo>
                  <a:lnTo>
                    <a:pt x="1151721" y="606169"/>
                  </a:lnTo>
                  <a:lnTo>
                    <a:pt x="1151721" y="666786"/>
                  </a:lnTo>
                  <a:lnTo>
                    <a:pt x="1091104" y="666786"/>
                  </a:lnTo>
                  <a:lnTo>
                    <a:pt x="1091104" y="606169"/>
                  </a:lnTo>
                  <a:moveTo>
                    <a:pt x="1091104" y="1030487"/>
                  </a:moveTo>
                  <a:lnTo>
                    <a:pt x="1151721" y="1030487"/>
                  </a:lnTo>
                  <a:lnTo>
                    <a:pt x="1151721" y="1091104"/>
                  </a:lnTo>
                  <a:lnTo>
                    <a:pt x="1151721" y="1151721"/>
                  </a:lnTo>
                  <a:lnTo>
                    <a:pt x="1091104" y="1151721"/>
                  </a:lnTo>
                  <a:lnTo>
                    <a:pt x="1091104" y="1091104"/>
                  </a:lnTo>
                  <a:lnTo>
                    <a:pt x="1091104" y="1030487"/>
                  </a:lnTo>
                  <a:moveTo>
                    <a:pt x="1151721" y="0"/>
                  </a:moveTo>
                  <a:lnTo>
                    <a:pt x="1212338" y="0"/>
                  </a:lnTo>
                  <a:lnTo>
                    <a:pt x="1272955" y="0"/>
                  </a:lnTo>
                  <a:lnTo>
                    <a:pt x="1272955" y="60617"/>
                  </a:lnTo>
                  <a:lnTo>
                    <a:pt x="1333571" y="60617"/>
                  </a:lnTo>
                  <a:lnTo>
                    <a:pt x="1333571" y="0"/>
                  </a:lnTo>
                  <a:lnTo>
                    <a:pt x="1394188" y="0"/>
                  </a:lnTo>
                  <a:lnTo>
                    <a:pt x="1394188" y="60617"/>
                  </a:lnTo>
                  <a:lnTo>
                    <a:pt x="1394188" y="121234"/>
                  </a:lnTo>
                  <a:lnTo>
                    <a:pt x="1333571" y="121234"/>
                  </a:lnTo>
                  <a:lnTo>
                    <a:pt x="1333571" y="181851"/>
                  </a:lnTo>
                  <a:lnTo>
                    <a:pt x="1394188" y="181851"/>
                  </a:lnTo>
                  <a:lnTo>
                    <a:pt x="1394188" y="121234"/>
                  </a:lnTo>
                  <a:lnTo>
                    <a:pt x="1454805" y="121234"/>
                  </a:lnTo>
                  <a:lnTo>
                    <a:pt x="1454805" y="60617"/>
                  </a:lnTo>
                  <a:lnTo>
                    <a:pt x="1454805" y="0"/>
                  </a:lnTo>
                  <a:lnTo>
                    <a:pt x="1515422" y="0"/>
                  </a:lnTo>
                  <a:lnTo>
                    <a:pt x="1515422" y="60617"/>
                  </a:lnTo>
                  <a:lnTo>
                    <a:pt x="1515422" y="121234"/>
                  </a:lnTo>
                  <a:lnTo>
                    <a:pt x="1515422" y="181851"/>
                  </a:lnTo>
                  <a:lnTo>
                    <a:pt x="1515422" y="242468"/>
                  </a:lnTo>
                  <a:lnTo>
                    <a:pt x="1454805" y="242468"/>
                  </a:lnTo>
                  <a:lnTo>
                    <a:pt x="1454805" y="303084"/>
                  </a:lnTo>
                  <a:lnTo>
                    <a:pt x="1394188" y="303084"/>
                  </a:lnTo>
                  <a:lnTo>
                    <a:pt x="1394188" y="363701"/>
                  </a:lnTo>
                  <a:lnTo>
                    <a:pt x="1394188" y="424318"/>
                  </a:lnTo>
                  <a:lnTo>
                    <a:pt x="1333571" y="424318"/>
                  </a:lnTo>
                  <a:lnTo>
                    <a:pt x="1333571" y="363701"/>
                  </a:lnTo>
                  <a:lnTo>
                    <a:pt x="1272955" y="363701"/>
                  </a:lnTo>
                  <a:lnTo>
                    <a:pt x="1272955" y="303084"/>
                  </a:lnTo>
                  <a:lnTo>
                    <a:pt x="1212338" y="303084"/>
                  </a:lnTo>
                  <a:lnTo>
                    <a:pt x="1212338" y="242468"/>
                  </a:lnTo>
                  <a:lnTo>
                    <a:pt x="1272955" y="242468"/>
                  </a:lnTo>
                  <a:lnTo>
                    <a:pt x="1272955" y="181851"/>
                  </a:lnTo>
                  <a:lnTo>
                    <a:pt x="1272955" y="121234"/>
                  </a:lnTo>
                  <a:lnTo>
                    <a:pt x="1212338" y="121234"/>
                  </a:lnTo>
                  <a:lnTo>
                    <a:pt x="1212338" y="60617"/>
                  </a:lnTo>
                  <a:lnTo>
                    <a:pt x="1151721" y="60617"/>
                  </a:lnTo>
                  <a:lnTo>
                    <a:pt x="1151721" y="0"/>
                  </a:lnTo>
                  <a:moveTo>
                    <a:pt x="1151721" y="121234"/>
                  </a:moveTo>
                  <a:lnTo>
                    <a:pt x="1212338" y="121234"/>
                  </a:lnTo>
                  <a:lnTo>
                    <a:pt x="1212338" y="181851"/>
                  </a:lnTo>
                  <a:lnTo>
                    <a:pt x="1151721" y="181851"/>
                  </a:lnTo>
                  <a:lnTo>
                    <a:pt x="1151721" y="121234"/>
                  </a:lnTo>
                  <a:moveTo>
                    <a:pt x="1151721" y="484935"/>
                  </a:moveTo>
                  <a:lnTo>
                    <a:pt x="1212338" y="484935"/>
                  </a:lnTo>
                  <a:lnTo>
                    <a:pt x="1212338" y="545552"/>
                  </a:lnTo>
                  <a:lnTo>
                    <a:pt x="1151721" y="545552"/>
                  </a:lnTo>
                  <a:lnTo>
                    <a:pt x="1151721" y="484935"/>
                  </a:lnTo>
                  <a:moveTo>
                    <a:pt x="1151721" y="1151721"/>
                  </a:moveTo>
                  <a:lnTo>
                    <a:pt x="1212338" y="1151721"/>
                  </a:lnTo>
                  <a:lnTo>
                    <a:pt x="1272955" y="1151721"/>
                  </a:lnTo>
                  <a:lnTo>
                    <a:pt x="1272955" y="1212338"/>
                  </a:lnTo>
                  <a:lnTo>
                    <a:pt x="1272955" y="1272955"/>
                  </a:lnTo>
                  <a:lnTo>
                    <a:pt x="1212338" y="1272955"/>
                  </a:lnTo>
                  <a:lnTo>
                    <a:pt x="1212338" y="1212338"/>
                  </a:lnTo>
                  <a:lnTo>
                    <a:pt x="1151721" y="1212338"/>
                  </a:lnTo>
                  <a:lnTo>
                    <a:pt x="1151721" y="1151721"/>
                  </a:lnTo>
                  <a:moveTo>
                    <a:pt x="1212338" y="363701"/>
                  </a:moveTo>
                  <a:lnTo>
                    <a:pt x="1272955" y="363701"/>
                  </a:lnTo>
                  <a:lnTo>
                    <a:pt x="1272955" y="424318"/>
                  </a:lnTo>
                  <a:lnTo>
                    <a:pt x="1272955" y="484935"/>
                  </a:lnTo>
                  <a:lnTo>
                    <a:pt x="1212338" y="484935"/>
                  </a:lnTo>
                  <a:lnTo>
                    <a:pt x="1212338" y="424318"/>
                  </a:lnTo>
                  <a:lnTo>
                    <a:pt x="1212338" y="363701"/>
                  </a:lnTo>
                  <a:moveTo>
                    <a:pt x="1212338" y="1030487"/>
                  </a:moveTo>
                  <a:lnTo>
                    <a:pt x="1272955" y="1030487"/>
                  </a:lnTo>
                  <a:lnTo>
                    <a:pt x="1272955" y="1091104"/>
                  </a:lnTo>
                  <a:lnTo>
                    <a:pt x="1212338" y="1091104"/>
                  </a:lnTo>
                  <a:lnTo>
                    <a:pt x="1212338" y="1030487"/>
                  </a:lnTo>
                  <a:moveTo>
                    <a:pt x="1212338" y="1939740"/>
                  </a:moveTo>
                  <a:lnTo>
                    <a:pt x="1272955" y="1939740"/>
                  </a:lnTo>
                  <a:lnTo>
                    <a:pt x="1272955" y="2000357"/>
                  </a:lnTo>
                  <a:lnTo>
                    <a:pt x="1212338" y="2000357"/>
                  </a:lnTo>
                  <a:lnTo>
                    <a:pt x="1212338" y="1939740"/>
                  </a:lnTo>
                  <a:moveTo>
                    <a:pt x="1272955" y="606169"/>
                  </a:moveTo>
                  <a:lnTo>
                    <a:pt x="1333571" y="606169"/>
                  </a:lnTo>
                  <a:lnTo>
                    <a:pt x="1333571" y="666786"/>
                  </a:lnTo>
                  <a:lnTo>
                    <a:pt x="1272955" y="666786"/>
                  </a:lnTo>
                  <a:lnTo>
                    <a:pt x="1272955" y="606169"/>
                  </a:lnTo>
                  <a:moveTo>
                    <a:pt x="1272955" y="1091104"/>
                  </a:moveTo>
                  <a:lnTo>
                    <a:pt x="1333571" y="1091104"/>
                  </a:lnTo>
                  <a:lnTo>
                    <a:pt x="1333571" y="1151721"/>
                  </a:lnTo>
                  <a:lnTo>
                    <a:pt x="1272955" y="1151721"/>
                  </a:lnTo>
                  <a:lnTo>
                    <a:pt x="1272955" y="1091104"/>
                  </a:lnTo>
                  <a:moveTo>
                    <a:pt x="1333571" y="484935"/>
                  </a:moveTo>
                  <a:lnTo>
                    <a:pt x="1394188" y="484935"/>
                  </a:lnTo>
                  <a:lnTo>
                    <a:pt x="1394188" y="424318"/>
                  </a:lnTo>
                  <a:lnTo>
                    <a:pt x="1454805" y="424318"/>
                  </a:lnTo>
                  <a:lnTo>
                    <a:pt x="1454805" y="484935"/>
                  </a:lnTo>
                  <a:lnTo>
                    <a:pt x="1454805" y="545552"/>
                  </a:lnTo>
                  <a:lnTo>
                    <a:pt x="1454805" y="606169"/>
                  </a:lnTo>
                  <a:lnTo>
                    <a:pt x="1454805" y="666786"/>
                  </a:lnTo>
                  <a:lnTo>
                    <a:pt x="1394188" y="666786"/>
                  </a:lnTo>
                  <a:lnTo>
                    <a:pt x="1394188" y="606169"/>
                  </a:lnTo>
                  <a:lnTo>
                    <a:pt x="1394188" y="545552"/>
                  </a:lnTo>
                  <a:lnTo>
                    <a:pt x="1333571" y="545552"/>
                  </a:lnTo>
                  <a:lnTo>
                    <a:pt x="1333571" y="484935"/>
                  </a:lnTo>
                  <a:moveTo>
                    <a:pt x="1333571" y="1030487"/>
                  </a:moveTo>
                  <a:lnTo>
                    <a:pt x="1394188" y="1030487"/>
                  </a:lnTo>
                  <a:lnTo>
                    <a:pt x="1394188" y="1091104"/>
                  </a:lnTo>
                  <a:lnTo>
                    <a:pt x="1333571" y="1091104"/>
                  </a:lnTo>
                  <a:lnTo>
                    <a:pt x="1333571" y="1030487"/>
                  </a:lnTo>
                  <a:moveTo>
                    <a:pt x="1394188" y="1091104"/>
                  </a:moveTo>
                  <a:lnTo>
                    <a:pt x="1454805" y="1091104"/>
                  </a:lnTo>
                  <a:lnTo>
                    <a:pt x="1454805" y="1151721"/>
                  </a:lnTo>
                  <a:lnTo>
                    <a:pt x="1515422" y="1151721"/>
                  </a:lnTo>
                  <a:lnTo>
                    <a:pt x="1576039" y="1151721"/>
                  </a:lnTo>
                  <a:lnTo>
                    <a:pt x="1576039" y="1212338"/>
                  </a:lnTo>
                  <a:lnTo>
                    <a:pt x="1515422" y="1212338"/>
                  </a:lnTo>
                  <a:lnTo>
                    <a:pt x="1454805" y="1212338"/>
                  </a:lnTo>
                  <a:lnTo>
                    <a:pt x="1394188" y="1212338"/>
                  </a:lnTo>
                  <a:lnTo>
                    <a:pt x="1394188" y="1151721"/>
                  </a:lnTo>
                  <a:lnTo>
                    <a:pt x="1394188" y="1091104"/>
                  </a:lnTo>
                  <a:moveTo>
                    <a:pt x="1454805" y="303084"/>
                  </a:moveTo>
                  <a:lnTo>
                    <a:pt x="1515422" y="303084"/>
                  </a:lnTo>
                  <a:lnTo>
                    <a:pt x="1515422" y="363701"/>
                  </a:lnTo>
                  <a:lnTo>
                    <a:pt x="1515422" y="424318"/>
                  </a:lnTo>
                  <a:lnTo>
                    <a:pt x="1454805" y="424318"/>
                  </a:lnTo>
                  <a:lnTo>
                    <a:pt x="1454805" y="363701"/>
                  </a:lnTo>
                  <a:lnTo>
                    <a:pt x="1454805" y="303084"/>
                  </a:lnTo>
                  <a:moveTo>
                    <a:pt x="1454805" y="1030487"/>
                  </a:moveTo>
                  <a:lnTo>
                    <a:pt x="1515422" y="1030487"/>
                  </a:lnTo>
                  <a:lnTo>
                    <a:pt x="1515422" y="1091104"/>
                  </a:lnTo>
                  <a:lnTo>
                    <a:pt x="1454805" y="1091104"/>
                  </a:lnTo>
                  <a:lnTo>
                    <a:pt x="1454805" y="1030487"/>
                  </a:lnTo>
                  <a:moveTo>
                    <a:pt x="1454805" y="1272955"/>
                  </a:moveTo>
                  <a:lnTo>
                    <a:pt x="1515422" y="1272955"/>
                  </a:lnTo>
                  <a:lnTo>
                    <a:pt x="1515422" y="1333571"/>
                  </a:lnTo>
                  <a:lnTo>
                    <a:pt x="1454805" y="1333571"/>
                  </a:lnTo>
                  <a:lnTo>
                    <a:pt x="1454805" y="1272955"/>
                  </a:lnTo>
                  <a:moveTo>
                    <a:pt x="1515422" y="1515422"/>
                  </a:moveTo>
                  <a:lnTo>
                    <a:pt x="1515422" y="1576039"/>
                  </a:lnTo>
                  <a:lnTo>
                    <a:pt x="1515422" y="1636656"/>
                  </a:lnTo>
                  <a:lnTo>
                    <a:pt x="1515422" y="1697273"/>
                  </a:lnTo>
                  <a:lnTo>
                    <a:pt x="1576039" y="1697273"/>
                  </a:lnTo>
                  <a:lnTo>
                    <a:pt x="1636656" y="1697273"/>
                  </a:lnTo>
                  <a:lnTo>
                    <a:pt x="1697273" y="1697273"/>
                  </a:lnTo>
                  <a:lnTo>
                    <a:pt x="1697273" y="1636656"/>
                  </a:lnTo>
                  <a:lnTo>
                    <a:pt x="1697273" y="1576039"/>
                  </a:lnTo>
                  <a:lnTo>
                    <a:pt x="1697273" y="1515422"/>
                  </a:lnTo>
                  <a:lnTo>
                    <a:pt x="1636656" y="1515422"/>
                  </a:lnTo>
                  <a:lnTo>
                    <a:pt x="1576039" y="1515422"/>
                  </a:lnTo>
                  <a:lnTo>
                    <a:pt x="1515422" y="1515422"/>
                  </a:lnTo>
                  <a:moveTo>
                    <a:pt x="1515422" y="545552"/>
                  </a:moveTo>
                  <a:lnTo>
                    <a:pt x="1576039" y="545552"/>
                  </a:lnTo>
                  <a:lnTo>
                    <a:pt x="1576039" y="606169"/>
                  </a:lnTo>
                  <a:lnTo>
                    <a:pt x="1576039" y="666786"/>
                  </a:lnTo>
                  <a:lnTo>
                    <a:pt x="1515422" y="666786"/>
                  </a:lnTo>
                  <a:lnTo>
                    <a:pt x="1515422" y="606169"/>
                  </a:lnTo>
                  <a:lnTo>
                    <a:pt x="1515422" y="545552"/>
                  </a:lnTo>
                  <a:moveTo>
                    <a:pt x="1576039" y="666786"/>
                  </a:moveTo>
                  <a:lnTo>
                    <a:pt x="1636656" y="666786"/>
                  </a:lnTo>
                  <a:lnTo>
                    <a:pt x="1636656" y="606169"/>
                  </a:lnTo>
                  <a:lnTo>
                    <a:pt x="1636656" y="545552"/>
                  </a:lnTo>
                  <a:lnTo>
                    <a:pt x="1697273" y="545552"/>
                  </a:lnTo>
                  <a:lnTo>
                    <a:pt x="1757890" y="545552"/>
                  </a:lnTo>
                  <a:lnTo>
                    <a:pt x="1757890" y="606169"/>
                  </a:lnTo>
                  <a:lnTo>
                    <a:pt x="1697273" y="606169"/>
                  </a:lnTo>
                  <a:lnTo>
                    <a:pt x="1697273" y="666786"/>
                  </a:lnTo>
                  <a:lnTo>
                    <a:pt x="1757890" y="666786"/>
                  </a:lnTo>
                  <a:lnTo>
                    <a:pt x="1757890" y="606169"/>
                  </a:lnTo>
                  <a:lnTo>
                    <a:pt x="1818506" y="606169"/>
                  </a:lnTo>
                  <a:lnTo>
                    <a:pt x="1818506" y="666786"/>
                  </a:lnTo>
                  <a:lnTo>
                    <a:pt x="1879123" y="666786"/>
                  </a:lnTo>
                  <a:lnTo>
                    <a:pt x="1879123" y="727403"/>
                  </a:lnTo>
                  <a:lnTo>
                    <a:pt x="1818506" y="727403"/>
                  </a:lnTo>
                  <a:lnTo>
                    <a:pt x="1757890" y="727403"/>
                  </a:lnTo>
                  <a:lnTo>
                    <a:pt x="1757890" y="788019"/>
                  </a:lnTo>
                  <a:lnTo>
                    <a:pt x="1697273" y="788019"/>
                  </a:lnTo>
                  <a:lnTo>
                    <a:pt x="1697273" y="727403"/>
                  </a:lnTo>
                  <a:lnTo>
                    <a:pt x="1636656" y="727403"/>
                  </a:lnTo>
                  <a:lnTo>
                    <a:pt x="1636656" y="788019"/>
                  </a:lnTo>
                  <a:lnTo>
                    <a:pt x="1576039" y="788019"/>
                  </a:lnTo>
                  <a:lnTo>
                    <a:pt x="1576039" y="727403"/>
                  </a:lnTo>
                  <a:lnTo>
                    <a:pt x="1576039" y="666786"/>
                  </a:lnTo>
                  <a:moveTo>
                    <a:pt x="1576039" y="1576039"/>
                  </a:moveTo>
                  <a:lnTo>
                    <a:pt x="1636656" y="1576039"/>
                  </a:lnTo>
                  <a:lnTo>
                    <a:pt x="1636656" y="1636656"/>
                  </a:lnTo>
                  <a:lnTo>
                    <a:pt x="1576039" y="1636656"/>
                  </a:lnTo>
                  <a:lnTo>
                    <a:pt x="1576039" y="1576039"/>
                  </a:lnTo>
                  <a:moveTo>
                    <a:pt x="1697273" y="848636"/>
                  </a:moveTo>
                  <a:lnTo>
                    <a:pt x="1757890" y="848636"/>
                  </a:lnTo>
                  <a:lnTo>
                    <a:pt x="1757890" y="909253"/>
                  </a:lnTo>
                  <a:lnTo>
                    <a:pt x="1757890" y="969870"/>
                  </a:lnTo>
                  <a:lnTo>
                    <a:pt x="1697273" y="969870"/>
                  </a:lnTo>
                  <a:lnTo>
                    <a:pt x="1697273" y="909253"/>
                  </a:lnTo>
                  <a:lnTo>
                    <a:pt x="1697273" y="848636"/>
                  </a:lnTo>
                  <a:moveTo>
                    <a:pt x="1697273" y="1272955"/>
                  </a:moveTo>
                  <a:lnTo>
                    <a:pt x="1757890" y="1272955"/>
                  </a:lnTo>
                  <a:lnTo>
                    <a:pt x="1757890" y="1333571"/>
                  </a:lnTo>
                  <a:lnTo>
                    <a:pt x="1697273" y="1333571"/>
                  </a:lnTo>
                  <a:lnTo>
                    <a:pt x="1697273" y="1272955"/>
                  </a:lnTo>
                  <a:moveTo>
                    <a:pt x="1697273" y="1818506"/>
                  </a:moveTo>
                  <a:lnTo>
                    <a:pt x="1757890" y="1818506"/>
                  </a:lnTo>
                  <a:lnTo>
                    <a:pt x="1818506" y="1818506"/>
                  </a:lnTo>
                  <a:lnTo>
                    <a:pt x="1818506" y="1879123"/>
                  </a:lnTo>
                  <a:lnTo>
                    <a:pt x="1818506" y="1939740"/>
                  </a:lnTo>
                  <a:lnTo>
                    <a:pt x="1757890" y="1939740"/>
                  </a:lnTo>
                  <a:lnTo>
                    <a:pt x="1757890" y="1879123"/>
                  </a:lnTo>
                  <a:lnTo>
                    <a:pt x="1697273" y="1879123"/>
                  </a:lnTo>
                  <a:lnTo>
                    <a:pt x="1697273" y="1818506"/>
                  </a:lnTo>
                  <a:moveTo>
                    <a:pt x="1697273" y="1939740"/>
                  </a:moveTo>
                  <a:lnTo>
                    <a:pt x="1757890" y="1939740"/>
                  </a:lnTo>
                  <a:lnTo>
                    <a:pt x="1757890" y="2000357"/>
                  </a:lnTo>
                  <a:lnTo>
                    <a:pt x="1697273" y="2000357"/>
                  </a:lnTo>
                  <a:lnTo>
                    <a:pt x="1697273" y="1939740"/>
                  </a:lnTo>
                  <a:moveTo>
                    <a:pt x="1757890" y="484935"/>
                  </a:moveTo>
                  <a:lnTo>
                    <a:pt x="1818506" y="484935"/>
                  </a:lnTo>
                  <a:lnTo>
                    <a:pt x="1879123" y="484935"/>
                  </a:lnTo>
                  <a:lnTo>
                    <a:pt x="1879123" y="545552"/>
                  </a:lnTo>
                  <a:lnTo>
                    <a:pt x="1879123" y="606169"/>
                  </a:lnTo>
                  <a:lnTo>
                    <a:pt x="1818506" y="606169"/>
                  </a:lnTo>
                  <a:lnTo>
                    <a:pt x="1818506" y="545552"/>
                  </a:lnTo>
                  <a:lnTo>
                    <a:pt x="1757890" y="545552"/>
                  </a:lnTo>
                  <a:lnTo>
                    <a:pt x="1757890" y="484935"/>
                  </a:lnTo>
                  <a:moveTo>
                    <a:pt x="1818506" y="788019"/>
                  </a:moveTo>
                  <a:lnTo>
                    <a:pt x="1879123" y="788019"/>
                  </a:lnTo>
                  <a:lnTo>
                    <a:pt x="1879123" y="727403"/>
                  </a:lnTo>
                  <a:lnTo>
                    <a:pt x="1939740" y="727403"/>
                  </a:lnTo>
                  <a:lnTo>
                    <a:pt x="1939740" y="666786"/>
                  </a:lnTo>
                  <a:lnTo>
                    <a:pt x="1879123" y="666786"/>
                  </a:lnTo>
                  <a:lnTo>
                    <a:pt x="1879123" y="606169"/>
                  </a:lnTo>
                  <a:lnTo>
                    <a:pt x="1939740" y="606169"/>
                  </a:lnTo>
                  <a:lnTo>
                    <a:pt x="2000357" y="606169"/>
                  </a:lnTo>
                  <a:lnTo>
                    <a:pt x="2000357" y="666786"/>
                  </a:lnTo>
                  <a:lnTo>
                    <a:pt x="2000357" y="727403"/>
                  </a:lnTo>
                  <a:lnTo>
                    <a:pt x="2000357" y="788019"/>
                  </a:lnTo>
                  <a:lnTo>
                    <a:pt x="1939740" y="788019"/>
                  </a:lnTo>
                  <a:lnTo>
                    <a:pt x="1939740" y="848636"/>
                  </a:lnTo>
                  <a:lnTo>
                    <a:pt x="1879123" y="848636"/>
                  </a:lnTo>
                  <a:lnTo>
                    <a:pt x="1818506" y="848636"/>
                  </a:lnTo>
                  <a:lnTo>
                    <a:pt x="1818506" y="788019"/>
                  </a:lnTo>
                  <a:moveTo>
                    <a:pt x="1818506" y="1333571"/>
                  </a:moveTo>
                  <a:lnTo>
                    <a:pt x="1879123" y="1333571"/>
                  </a:lnTo>
                  <a:lnTo>
                    <a:pt x="1939740" y="1333571"/>
                  </a:lnTo>
                  <a:lnTo>
                    <a:pt x="1939740" y="1272955"/>
                  </a:lnTo>
                  <a:lnTo>
                    <a:pt x="2000357" y="1272955"/>
                  </a:lnTo>
                  <a:lnTo>
                    <a:pt x="2000357" y="1333571"/>
                  </a:lnTo>
                  <a:lnTo>
                    <a:pt x="2000357" y="1394188"/>
                  </a:lnTo>
                  <a:lnTo>
                    <a:pt x="2000357" y="1454805"/>
                  </a:lnTo>
                  <a:lnTo>
                    <a:pt x="1939740" y="1454805"/>
                  </a:lnTo>
                  <a:lnTo>
                    <a:pt x="1879123" y="1454805"/>
                  </a:lnTo>
                  <a:lnTo>
                    <a:pt x="1818506" y="1454805"/>
                  </a:lnTo>
                  <a:lnTo>
                    <a:pt x="1818506" y="1394188"/>
                  </a:lnTo>
                  <a:lnTo>
                    <a:pt x="1818506" y="1333571"/>
                  </a:lnTo>
                  <a:moveTo>
                    <a:pt x="1818506" y="1939740"/>
                  </a:moveTo>
                  <a:lnTo>
                    <a:pt x="1879123" y="1939740"/>
                  </a:lnTo>
                  <a:lnTo>
                    <a:pt x="1879123" y="2000357"/>
                  </a:lnTo>
                  <a:lnTo>
                    <a:pt x="1818506" y="2000357"/>
                  </a:lnTo>
                  <a:lnTo>
                    <a:pt x="1818506" y="1939740"/>
                  </a:lnTo>
                  <a:moveTo>
                    <a:pt x="1879123" y="1030487"/>
                  </a:moveTo>
                  <a:lnTo>
                    <a:pt x="1939740" y="1030487"/>
                  </a:lnTo>
                  <a:lnTo>
                    <a:pt x="2000357" y="1030487"/>
                  </a:lnTo>
                  <a:lnTo>
                    <a:pt x="2000357" y="1091104"/>
                  </a:lnTo>
                  <a:lnTo>
                    <a:pt x="2000357" y="1151721"/>
                  </a:lnTo>
                  <a:lnTo>
                    <a:pt x="2000357" y="1212338"/>
                  </a:lnTo>
                  <a:lnTo>
                    <a:pt x="1939740" y="1212338"/>
                  </a:lnTo>
                  <a:lnTo>
                    <a:pt x="1939740" y="1151721"/>
                  </a:lnTo>
                  <a:lnTo>
                    <a:pt x="1939740" y="1091104"/>
                  </a:lnTo>
                  <a:lnTo>
                    <a:pt x="1879123" y="1091104"/>
                  </a:lnTo>
                  <a:lnTo>
                    <a:pt x="1879123" y="1030487"/>
                  </a:lnTo>
                  <a:moveTo>
                    <a:pt x="1879123" y="1212338"/>
                  </a:moveTo>
                  <a:lnTo>
                    <a:pt x="1939740" y="1212338"/>
                  </a:lnTo>
                  <a:lnTo>
                    <a:pt x="1939740" y="1272955"/>
                  </a:lnTo>
                  <a:lnTo>
                    <a:pt x="1879123" y="1272955"/>
                  </a:lnTo>
                  <a:lnTo>
                    <a:pt x="1879123" y="1212338"/>
                  </a:lnTo>
                  <a:moveTo>
                    <a:pt x="1879123" y="1515422"/>
                  </a:moveTo>
                  <a:lnTo>
                    <a:pt x="1939740" y="1515422"/>
                  </a:lnTo>
                  <a:lnTo>
                    <a:pt x="1939740" y="1576039"/>
                  </a:lnTo>
                  <a:lnTo>
                    <a:pt x="1879123" y="1576039"/>
                  </a:lnTo>
                  <a:lnTo>
                    <a:pt x="1879123" y="1515422"/>
                  </a:lnTo>
                  <a:close/>
                </a:path>
              </a:pathLst>
            </a:custGeom>
            <a:solidFill>
              <a:schemeClr val="accent4"/>
            </a:solidFill>
            <a:ln w="377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F0C2C17-850A-299F-AE45-4D4DCDF0A3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78904" y="2323313"/>
              <a:ext cx="424318" cy="424318"/>
            </a:xfrm>
            <a:custGeom>
              <a:avLst/>
              <a:gdLst>
                <a:gd name="csX0" fmla="*/ 0 w 424318"/>
                <a:gd name="csY0" fmla="*/ 0 h 424318"/>
                <a:gd name="csX1" fmla="*/ 60617 w 424318"/>
                <a:gd name="csY1" fmla="*/ 0 h 424318"/>
                <a:gd name="csX2" fmla="*/ 121234 w 424318"/>
                <a:gd name="csY2" fmla="*/ 0 h 424318"/>
                <a:gd name="csX3" fmla="*/ 181851 w 424318"/>
                <a:gd name="csY3" fmla="*/ 0 h 424318"/>
                <a:gd name="csX4" fmla="*/ 242468 w 424318"/>
                <a:gd name="csY4" fmla="*/ 0 h 424318"/>
                <a:gd name="csX5" fmla="*/ 303084 w 424318"/>
                <a:gd name="csY5" fmla="*/ 0 h 424318"/>
                <a:gd name="csX6" fmla="*/ 363701 w 424318"/>
                <a:gd name="csY6" fmla="*/ 0 h 424318"/>
                <a:gd name="csX7" fmla="*/ 424318 w 424318"/>
                <a:gd name="csY7" fmla="*/ 0 h 424318"/>
                <a:gd name="csX8" fmla="*/ 424318 w 424318"/>
                <a:gd name="csY8" fmla="*/ 60617 h 424318"/>
                <a:gd name="csX9" fmla="*/ 424318 w 424318"/>
                <a:gd name="csY9" fmla="*/ 121234 h 424318"/>
                <a:gd name="csX10" fmla="*/ 424318 w 424318"/>
                <a:gd name="csY10" fmla="*/ 181851 h 424318"/>
                <a:gd name="csX11" fmla="*/ 424318 w 424318"/>
                <a:gd name="csY11" fmla="*/ 242468 h 424318"/>
                <a:gd name="csX12" fmla="*/ 424318 w 424318"/>
                <a:gd name="csY12" fmla="*/ 303084 h 424318"/>
                <a:gd name="csX13" fmla="*/ 424318 w 424318"/>
                <a:gd name="csY13" fmla="*/ 363701 h 424318"/>
                <a:gd name="csX14" fmla="*/ 424318 w 424318"/>
                <a:gd name="csY14" fmla="*/ 424318 h 424318"/>
                <a:gd name="csX15" fmla="*/ 363701 w 424318"/>
                <a:gd name="csY15" fmla="*/ 424318 h 424318"/>
                <a:gd name="csX16" fmla="*/ 303084 w 424318"/>
                <a:gd name="csY16" fmla="*/ 424318 h 424318"/>
                <a:gd name="csX17" fmla="*/ 242468 w 424318"/>
                <a:gd name="csY17" fmla="*/ 424318 h 424318"/>
                <a:gd name="csX18" fmla="*/ 181851 w 424318"/>
                <a:gd name="csY18" fmla="*/ 424318 h 424318"/>
                <a:gd name="csX19" fmla="*/ 121234 w 424318"/>
                <a:gd name="csY19" fmla="*/ 424318 h 424318"/>
                <a:gd name="csX20" fmla="*/ 60617 w 424318"/>
                <a:gd name="csY20" fmla="*/ 424318 h 424318"/>
                <a:gd name="csX21" fmla="*/ 0 w 424318"/>
                <a:gd name="csY21" fmla="*/ 424318 h 424318"/>
                <a:gd name="csX22" fmla="*/ 0 w 424318"/>
                <a:gd name="csY22" fmla="*/ 363701 h 424318"/>
                <a:gd name="csX23" fmla="*/ 0 w 424318"/>
                <a:gd name="csY23" fmla="*/ 303084 h 424318"/>
                <a:gd name="csX24" fmla="*/ 0 w 424318"/>
                <a:gd name="csY24" fmla="*/ 242468 h 424318"/>
                <a:gd name="csX25" fmla="*/ 0 w 424318"/>
                <a:gd name="csY25" fmla="*/ 181851 h 424318"/>
                <a:gd name="csX26" fmla="*/ 0 w 424318"/>
                <a:gd name="csY26" fmla="*/ 121234 h 424318"/>
                <a:gd name="csX27" fmla="*/ 0 w 424318"/>
                <a:gd name="csY27" fmla="*/ 60617 h 424318"/>
                <a:gd name="csX28" fmla="*/ 0 w 424318"/>
                <a:gd name="csY28" fmla="*/ 0 h 424318"/>
                <a:gd name="csX29" fmla="*/ 60617 w 424318"/>
                <a:gd name="csY29" fmla="*/ 60617 h 424318"/>
                <a:gd name="csX30" fmla="*/ 60617 w 424318"/>
                <a:gd name="csY30" fmla="*/ 121234 h 424318"/>
                <a:gd name="csX31" fmla="*/ 60617 w 424318"/>
                <a:gd name="csY31" fmla="*/ 181851 h 424318"/>
                <a:gd name="csX32" fmla="*/ 60617 w 424318"/>
                <a:gd name="csY32" fmla="*/ 242468 h 424318"/>
                <a:gd name="csX33" fmla="*/ 60617 w 424318"/>
                <a:gd name="csY33" fmla="*/ 303084 h 424318"/>
                <a:gd name="csX34" fmla="*/ 60617 w 424318"/>
                <a:gd name="csY34" fmla="*/ 363701 h 424318"/>
                <a:gd name="csX35" fmla="*/ 121234 w 424318"/>
                <a:gd name="csY35" fmla="*/ 363701 h 424318"/>
                <a:gd name="csX36" fmla="*/ 181851 w 424318"/>
                <a:gd name="csY36" fmla="*/ 363701 h 424318"/>
                <a:gd name="csX37" fmla="*/ 242468 w 424318"/>
                <a:gd name="csY37" fmla="*/ 363701 h 424318"/>
                <a:gd name="csX38" fmla="*/ 303084 w 424318"/>
                <a:gd name="csY38" fmla="*/ 363701 h 424318"/>
                <a:gd name="csX39" fmla="*/ 363701 w 424318"/>
                <a:gd name="csY39" fmla="*/ 363701 h 424318"/>
                <a:gd name="csX40" fmla="*/ 363701 w 424318"/>
                <a:gd name="csY40" fmla="*/ 303084 h 424318"/>
                <a:gd name="csX41" fmla="*/ 363701 w 424318"/>
                <a:gd name="csY41" fmla="*/ 242468 h 424318"/>
                <a:gd name="csX42" fmla="*/ 363701 w 424318"/>
                <a:gd name="csY42" fmla="*/ 181851 h 424318"/>
                <a:gd name="csX43" fmla="*/ 363701 w 424318"/>
                <a:gd name="csY43" fmla="*/ 121234 h 424318"/>
                <a:gd name="csX44" fmla="*/ 363701 w 424318"/>
                <a:gd name="csY44" fmla="*/ 60617 h 424318"/>
                <a:gd name="csX45" fmla="*/ 303084 w 424318"/>
                <a:gd name="csY45" fmla="*/ 60617 h 424318"/>
                <a:gd name="csX46" fmla="*/ 242468 w 424318"/>
                <a:gd name="csY46" fmla="*/ 60617 h 424318"/>
                <a:gd name="csX47" fmla="*/ 181851 w 424318"/>
                <a:gd name="csY47" fmla="*/ 60617 h 424318"/>
                <a:gd name="csX48" fmla="*/ 121234 w 424318"/>
                <a:gd name="csY48" fmla="*/ 60617 h 424318"/>
                <a:gd name="csX49" fmla="*/ 60617 w 424318"/>
                <a:gd name="csY49" fmla="*/ 60617 h 4243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424318" h="424318">
                  <a:moveTo>
                    <a:pt x="0" y="0"/>
                  </a:moveTo>
                  <a:lnTo>
                    <a:pt x="60617" y="0"/>
                  </a:lnTo>
                  <a:lnTo>
                    <a:pt x="121234" y="0"/>
                  </a:lnTo>
                  <a:lnTo>
                    <a:pt x="181851" y="0"/>
                  </a:lnTo>
                  <a:lnTo>
                    <a:pt x="242468" y="0"/>
                  </a:lnTo>
                  <a:lnTo>
                    <a:pt x="303084" y="0"/>
                  </a:lnTo>
                  <a:lnTo>
                    <a:pt x="363701" y="0"/>
                  </a:lnTo>
                  <a:lnTo>
                    <a:pt x="424318" y="0"/>
                  </a:lnTo>
                  <a:lnTo>
                    <a:pt x="424318" y="60617"/>
                  </a:lnTo>
                  <a:lnTo>
                    <a:pt x="424318" y="121234"/>
                  </a:lnTo>
                  <a:lnTo>
                    <a:pt x="424318" y="181851"/>
                  </a:lnTo>
                  <a:lnTo>
                    <a:pt x="424318" y="242468"/>
                  </a:lnTo>
                  <a:lnTo>
                    <a:pt x="424318" y="303084"/>
                  </a:lnTo>
                  <a:lnTo>
                    <a:pt x="424318" y="363701"/>
                  </a:lnTo>
                  <a:lnTo>
                    <a:pt x="424318" y="424318"/>
                  </a:lnTo>
                  <a:lnTo>
                    <a:pt x="363701" y="424318"/>
                  </a:lnTo>
                  <a:lnTo>
                    <a:pt x="303084" y="424318"/>
                  </a:lnTo>
                  <a:lnTo>
                    <a:pt x="242468" y="424318"/>
                  </a:lnTo>
                  <a:lnTo>
                    <a:pt x="181851" y="424318"/>
                  </a:lnTo>
                  <a:lnTo>
                    <a:pt x="121234" y="424318"/>
                  </a:lnTo>
                  <a:lnTo>
                    <a:pt x="60617" y="424318"/>
                  </a:lnTo>
                  <a:lnTo>
                    <a:pt x="0" y="424318"/>
                  </a:lnTo>
                  <a:lnTo>
                    <a:pt x="0" y="363701"/>
                  </a:lnTo>
                  <a:lnTo>
                    <a:pt x="0" y="303084"/>
                  </a:lnTo>
                  <a:lnTo>
                    <a:pt x="0" y="242468"/>
                  </a:lnTo>
                  <a:lnTo>
                    <a:pt x="0" y="181851"/>
                  </a:lnTo>
                  <a:lnTo>
                    <a:pt x="0" y="121234"/>
                  </a:lnTo>
                  <a:lnTo>
                    <a:pt x="0" y="60617"/>
                  </a:lnTo>
                  <a:lnTo>
                    <a:pt x="0" y="0"/>
                  </a:lnTo>
                  <a:moveTo>
                    <a:pt x="60617" y="60617"/>
                  </a:moveTo>
                  <a:lnTo>
                    <a:pt x="60617" y="121234"/>
                  </a:lnTo>
                  <a:lnTo>
                    <a:pt x="60617" y="181851"/>
                  </a:lnTo>
                  <a:lnTo>
                    <a:pt x="60617" y="242468"/>
                  </a:lnTo>
                  <a:lnTo>
                    <a:pt x="60617" y="303084"/>
                  </a:lnTo>
                  <a:lnTo>
                    <a:pt x="60617" y="363701"/>
                  </a:lnTo>
                  <a:lnTo>
                    <a:pt x="121234" y="363701"/>
                  </a:lnTo>
                  <a:lnTo>
                    <a:pt x="181851" y="363701"/>
                  </a:lnTo>
                  <a:lnTo>
                    <a:pt x="242468" y="363701"/>
                  </a:lnTo>
                  <a:lnTo>
                    <a:pt x="303084" y="363701"/>
                  </a:lnTo>
                  <a:lnTo>
                    <a:pt x="363701" y="363701"/>
                  </a:lnTo>
                  <a:lnTo>
                    <a:pt x="363701" y="303084"/>
                  </a:lnTo>
                  <a:lnTo>
                    <a:pt x="363701" y="242468"/>
                  </a:lnTo>
                  <a:lnTo>
                    <a:pt x="363701" y="181851"/>
                  </a:lnTo>
                  <a:lnTo>
                    <a:pt x="363701" y="121234"/>
                  </a:lnTo>
                  <a:lnTo>
                    <a:pt x="363701" y="60617"/>
                  </a:lnTo>
                  <a:lnTo>
                    <a:pt x="303084" y="60617"/>
                  </a:lnTo>
                  <a:lnTo>
                    <a:pt x="242468" y="60617"/>
                  </a:lnTo>
                  <a:lnTo>
                    <a:pt x="181851" y="60617"/>
                  </a:lnTo>
                  <a:lnTo>
                    <a:pt x="121234" y="60617"/>
                  </a:lnTo>
                  <a:lnTo>
                    <a:pt x="60617" y="60617"/>
                  </a:lnTo>
                  <a:close/>
                </a:path>
              </a:pathLst>
            </a:custGeom>
            <a:solidFill>
              <a:schemeClr val="accent4"/>
            </a:solidFill>
            <a:ln w="377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BF5D6AC-A1F2-DADE-E262-8653A6D628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00138" y="2444547"/>
              <a:ext cx="181850" cy="181850"/>
            </a:xfrm>
            <a:custGeom>
              <a:avLst/>
              <a:gdLst>
                <a:gd name="csX0" fmla="*/ 0 w 181850"/>
                <a:gd name="csY0" fmla="*/ 0 h 181850"/>
                <a:gd name="csX1" fmla="*/ 60617 w 181850"/>
                <a:gd name="csY1" fmla="*/ 0 h 181850"/>
                <a:gd name="csX2" fmla="*/ 121234 w 181850"/>
                <a:gd name="csY2" fmla="*/ 0 h 181850"/>
                <a:gd name="csX3" fmla="*/ 181851 w 181850"/>
                <a:gd name="csY3" fmla="*/ 0 h 181850"/>
                <a:gd name="csX4" fmla="*/ 181851 w 181850"/>
                <a:gd name="csY4" fmla="*/ 60617 h 181850"/>
                <a:gd name="csX5" fmla="*/ 181851 w 181850"/>
                <a:gd name="csY5" fmla="*/ 121234 h 181850"/>
                <a:gd name="csX6" fmla="*/ 181851 w 181850"/>
                <a:gd name="csY6" fmla="*/ 181851 h 181850"/>
                <a:gd name="csX7" fmla="*/ 121234 w 181850"/>
                <a:gd name="csY7" fmla="*/ 181851 h 181850"/>
                <a:gd name="csX8" fmla="*/ 60617 w 181850"/>
                <a:gd name="csY8" fmla="*/ 181851 h 181850"/>
                <a:gd name="csX9" fmla="*/ 0 w 181850"/>
                <a:gd name="csY9" fmla="*/ 181851 h 181850"/>
                <a:gd name="csX10" fmla="*/ 0 w 181850"/>
                <a:gd name="csY10" fmla="*/ 121234 h 181850"/>
                <a:gd name="csX11" fmla="*/ 0 w 181850"/>
                <a:gd name="csY11" fmla="*/ 60617 h 181850"/>
                <a:gd name="csX12" fmla="*/ 0 w 181850"/>
                <a:gd name="csY12" fmla="*/ 0 h 1818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81850" h="181850">
                  <a:moveTo>
                    <a:pt x="0" y="0"/>
                  </a:moveTo>
                  <a:lnTo>
                    <a:pt x="60617" y="0"/>
                  </a:lnTo>
                  <a:lnTo>
                    <a:pt x="121234" y="0"/>
                  </a:lnTo>
                  <a:lnTo>
                    <a:pt x="181851" y="0"/>
                  </a:lnTo>
                  <a:lnTo>
                    <a:pt x="181851" y="60617"/>
                  </a:lnTo>
                  <a:lnTo>
                    <a:pt x="181851" y="121234"/>
                  </a:lnTo>
                  <a:lnTo>
                    <a:pt x="181851" y="181851"/>
                  </a:lnTo>
                  <a:lnTo>
                    <a:pt x="121234" y="181851"/>
                  </a:lnTo>
                  <a:lnTo>
                    <a:pt x="60617" y="181851"/>
                  </a:lnTo>
                  <a:lnTo>
                    <a:pt x="0" y="181851"/>
                  </a:lnTo>
                  <a:lnTo>
                    <a:pt x="0" y="121234"/>
                  </a:lnTo>
                  <a:lnTo>
                    <a:pt x="0" y="60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377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8D7013D-0EC0-6ACF-C0C8-E949DD889E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4943" y="2323313"/>
              <a:ext cx="424318" cy="424318"/>
            </a:xfrm>
            <a:custGeom>
              <a:avLst/>
              <a:gdLst>
                <a:gd name="csX0" fmla="*/ 0 w 424318"/>
                <a:gd name="csY0" fmla="*/ 0 h 424318"/>
                <a:gd name="csX1" fmla="*/ 60617 w 424318"/>
                <a:gd name="csY1" fmla="*/ 0 h 424318"/>
                <a:gd name="csX2" fmla="*/ 121234 w 424318"/>
                <a:gd name="csY2" fmla="*/ 0 h 424318"/>
                <a:gd name="csX3" fmla="*/ 181851 w 424318"/>
                <a:gd name="csY3" fmla="*/ 0 h 424318"/>
                <a:gd name="csX4" fmla="*/ 242468 w 424318"/>
                <a:gd name="csY4" fmla="*/ 0 h 424318"/>
                <a:gd name="csX5" fmla="*/ 303084 w 424318"/>
                <a:gd name="csY5" fmla="*/ 0 h 424318"/>
                <a:gd name="csX6" fmla="*/ 363701 w 424318"/>
                <a:gd name="csY6" fmla="*/ 0 h 424318"/>
                <a:gd name="csX7" fmla="*/ 424318 w 424318"/>
                <a:gd name="csY7" fmla="*/ 0 h 424318"/>
                <a:gd name="csX8" fmla="*/ 424318 w 424318"/>
                <a:gd name="csY8" fmla="*/ 60617 h 424318"/>
                <a:gd name="csX9" fmla="*/ 424318 w 424318"/>
                <a:gd name="csY9" fmla="*/ 121234 h 424318"/>
                <a:gd name="csX10" fmla="*/ 424318 w 424318"/>
                <a:gd name="csY10" fmla="*/ 181851 h 424318"/>
                <a:gd name="csX11" fmla="*/ 424318 w 424318"/>
                <a:gd name="csY11" fmla="*/ 242468 h 424318"/>
                <a:gd name="csX12" fmla="*/ 424318 w 424318"/>
                <a:gd name="csY12" fmla="*/ 303084 h 424318"/>
                <a:gd name="csX13" fmla="*/ 424318 w 424318"/>
                <a:gd name="csY13" fmla="*/ 363701 h 424318"/>
                <a:gd name="csX14" fmla="*/ 424318 w 424318"/>
                <a:gd name="csY14" fmla="*/ 424318 h 424318"/>
                <a:gd name="csX15" fmla="*/ 363701 w 424318"/>
                <a:gd name="csY15" fmla="*/ 424318 h 424318"/>
                <a:gd name="csX16" fmla="*/ 303084 w 424318"/>
                <a:gd name="csY16" fmla="*/ 424318 h 424318"/>
                <a:gd name="csX17" fmla="*/ 242468 w 424318"/>
                <a:gd name="csY17" fmla="*/ 424318 h 424318"/>
                <a:gd name="csX18" fmla="*/ 181851 w 424318"/>
                <a:gd name="csY18" fmla="*/ 424318 h 424318"/>
                <a:gd name="csX19" fmla="*/ 121234 w 424318"/>
                <a:gd name="csY19" fmla="*/ 424318 h 424318"/>
                <a:gd name="csX20" fmla="*/ 60617 w 424318"/>
                <a:gd name="csY20" fmla="*/ 424318 h 424318"/>
                <a:gd name="csX21" fmla="*/ 0 w 424318"/>
                <a:gd name="csY21" fmla="*/ 424318 h 424318"/>
                <a:gd name="csX22" fmla="*/ 0 w 424318"/>
                <a:gd name="csY22" fmla="*/ 363701 h 424318"/>
                <a:gd name="csX23" fmla="*/ 0 w 424318"/>
                <a:gd name="csY23" fmla="*/ 303084 h 424318"/>
                <a:gd name="csX24" fmla="*/ 0 w 424318"/>
                <a:gd name="csY24" fmla="*/ 242468 h 424318"/>
                <a:gd name="csX25" fmla="*/ 0 w 424318"/>
                <a:gd name="csY25" fmla="*/ 181851 h 424318"/>
                <a:gd name="csX26" fmla="*/ 0 w 424318"/>
                <a:gd name="csY26" fmla="*/ 121234 h 424318"/>
                <a:gd name="csX27" fmla="*/ 0 w 424318"/>
                <a:gd name="csY27" fmla="*/ 60617 h 424318"/>
                <a:gd name="csX28" fmla="*/ 0 w 424318"/>
                <a:gd name="csY28" fmla="*/ 0 h 424318"/>
                <a:gd name="csX29" fmla="*/ 60617 w 424318"/>
                <a:gd name="csY29" fmla="*/ 60617 h 424318"/>
                <a:gd name="csX30" fmla="*/ 60617 w 424318"/>
                <a:gd name="csY30" fmla="*/ 121234 h 424318"/>
                <a:gd name="csX31" fmla="*/ 60617 w 424318"/>
                <a:gd name="csY31" fmla="*/ 181851 h 424318"/>
                <a:gd name="csX32" fmla="*/ 60617 w 424318"/>
                <a:gd name="csY32" fmla="*/ 242468 h 424318"/>
                <a:gd name="csX33" fmla="*/ 60617 w 424318"/>
                <a:gd name="csY33" fmla="*/ 303084 h 424318"/>
                <a:gd name="csX34" fmla="*/ 60617 w 424318"/>
                <a:gd name="csY34" fmla="*/ 363701 h 424318"/>
                <a:gd name="csX35" fmla="*/ 121234 w 424318"/>
                <a:gd name="csY35" fmla="*/ 363701 h 424318"/>
                <a:gd name="csX36" fmla="*/ 181851 w 424318"/>
                <a:gd name="csY36" fmla="*/ 363701 h 424318"/>
                <a:gd name="csX37" fmla="*/ 242468 w 424318"/>
                <a:gd name="csY37" fmla="*/ 363701 h 424318"/>
                <a:gd name="csX38" fmla="*/ 303084 w 424318"/>
                <a:gd name="csY38" fmla="*/ 363701 h 424318"/>
                <a:gd name="csX39" fmla="*/ 363701 w 424318"/>
                <a:gd name="csY39" fmla="*/ 363701 h 424318"/>
                <a:gd name="csX40" fmla="*/ 363701 w 424318"/>
                <a:gd name="csY40" fmla="*/ 303084 h 424318"/>
                <a:gd name="csX41" fmla="*/ 363701 w 424318"/>
                <a:gd name="csY41" fmla="*/ 242468 h 424318"/>
                <a:gd name="csX42" fmla="*/ 363701 w 424318"/>
                <a:gd name="csY42" fmla="*/ 181851 h 424318"/>
                <a:gd name="csX43" fmla="*/ 363701 w 424318"/>
                <a:gd name="csY43" fmla="*/ 121234 h 424318"/>
                <a:gd name="csX44" fmla="*/ 363701 w 424318"/>
                <a:gd name="csY44" fmla="*/ 60617 h 424318"/>
                <a:gd name="csX45" fmla="*/ 303084 w 424318"/>
                <a:gd name="csY45" fmla="*/ 60617 h 424318"/>
                <a:gd name="csX46" fmla="*/ 242468 w 424318"/>
                <a:gd name="csY46" fmla="*/ 60617 h 424318"/>
                <a:gd name="csX47" fmla="*/ 181851 w 424318"/>
                <a:gd name="csY47" fmla="*/ 60617 h 424318"/>
                <a:gd name="csX48" fmla="*/ 121234 w 424318"/>
                <a:gd name="csY48" fmla="*/ 60617 h 424318"/>
                <a:gd name="csX49" fmla="*/ 60617 w 424318"/>
                <a:gd name="csY49" fmla="*/ 60617 h 4243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424318" h="424318">
                  <a:moveTo>
                    <a:pt x="0" y="0"/>
                  </a:moveTo>
                  <a:lnTo>
                    <a:pt x="60617" y="0"/>
                  </a:lnTo>
                  <a:lnTo>
                    <a:pt x="121234" y="0"/>
                  </a:lnTo>
                  <a:lnTo>
                    <a:pt x="181851" y="0"/>
                  </a:lnTo>
                  <a:lnTo>
                    <a:pt x="242468" y="0"/>
                  </a:lnTo>
                  <a:lnTo>
                    <a:pt x="303084" y="0"/>
                  </a:lnTo>
                  <a:lnTo>
                    <a:pt x="363701" y="0"/>
                  </a:lnTo>
                  <a:lnTo>
                    <a:pt x="424318" y="0"/>
                  </a:lnTo>
                  <a:lnTo>
                    <a:pt x="424318" y="60617"/>
                  </a:lnTo>
                  <a:lnTo>
                    <a:pt x="424318" y="121234"/>
                  </a:lnTo>
                  <a:lnTo>
                    <a:pt x="424318" y="181851"/>
                  </a:lnTo>
                  <a:lnTo>
                    <a:pt x="424318" y="242468"/>
                  </a:lnTo>
                  <a:lnTo>
                    <a:pt x="424318" y="303084"/>
                  </a:lnTo>
                  <a:lnTo>
                    <a:pt x="424318" y="363701"/>
                  </a:lnTo>
                  <a:lnTo>
                    <a:pt x="424318" y="424318"/>
                  </a:lnTo>
                  <a:lnTo>
                    <a:pt x="363701" y="424318"/>
                  </a:lnTo>
                  <a:lnTo>
                    <a:pt x="303084" y="424318"/>
                  </a:lnTo>
                  <a:lnTo>
                    <a:pt x="242468" y="424318"/>
                  </a:lnTo>
                  <a:lnTo>
                    <a:pt x="181851" y="424318"/>
                  </a:lnTo>
                  <a:lnTo>
                    <a:pt x="121234" y="424318"/>
                  </a:lnTo>
                  <a:lnTo>
                    <a:pt x="60617" y="424318"/>
                  </a:lnTo>
                  <a:lnTo>
                    <a:pt x="0" y="424318"/>
                  </a:lnTo>
                  <a:lnTo>
                    <a:pt x="0" y="363701"/>
                  </a:lnTo>
                  <a:lnTo>
                    <a:pt x="0" y="303084"/>
                  </a:lnTo>
                  <a:lnTo>
                    <a:pt x="0" y="242468"/>
                  </a:lnTo>
                  <a:lnTo>
                    <a:pt x="0" y="181851"/>
                  </a:lnTo>
                  <a:lnTo>
                    <a:pt x="0" y="121234"/>
                  </a:lnTo>
                  <a:lnTo>
                    <a:pt x="0" y="60617"/>
                  </a:lnTo>
                  <a:lnTo>
                    <a:pt x="0" y="0"/>
                  </a:lnTo>
                  <a:moveTo>
                    <a:pt x="60617" y="60617"/>
                  </a:moveTo>
                  <a:lnTo>
                    <a:pt x="60617" y="121234"/>
                  </a:lnTo>
                  <a:lnTo>
                    <a:pt x="60617" y="181851"/>
                  </a:lnTo>
                  <a:lnTo>
                    <a:pt x="60617" y="242468"/>
                  </a:lnTo>
                  <a:lnTo>
                    <a:pt x="60617" y="303084"/>
                  </a:lnTo>
                  <a:lnTo>
                    <a:pt x="60617" y="363701"/>
                  </a:lnTo>
                  <a:lnTo>
                    <a:pt x="121234" y="363701"/>
                  </a:lnTo>
                  <a:lnTo>
                    <a:pt x="181851" y="363701"/>
                  </a:lnTo>
                  <a:lnTo>
                    <a:pt x="242468" y="363701"/>
                  </a:lnTo>
                  <a:lnTo>
                    <a:pt x="303084" y="363701"/>
                  </a:lnTo>
                  <a:lnTo>
                    <a:pt x="363701" y="363701"/>
                  </a:lnTo>
                  <a:lnTo>
                    <a:pt x="363701" y="303084"/>
                  </a:lnTo>
                  <a:lnTo>
                    <a:pt x="363701" y="242468"/>
                  </a:lnTo>
                  <a:lnTo>
                    <a:pt x="363701" y="181851"/>
                  </a:lnTo>
                  <a:lnTo>
                    <a:pt x="363701" y="121234"/>
                  </a:lnTo>
                  <a:lnTo>
                    <a:pt x="363701" y="60617"/>
                  </a:lnTo>
                  <a:lnTo>
                    <a:pt x="303084" y="60617"/>
                  </a:lnTo>
                  <a:lnTo>
                    <a:pt x="242468" y="60617"/>
                  </a:lnTo>
                  <a:lnTo>
                    <a:pt x="181851" y="60617"/>
                  </a:lnTo>
                  <a:lnTo>
                    <a:pt x="121234" y="60617"/>
                  </a:lnTo>
                  <a:lnTo>
                    <a:pt x="60617" y="60617"/>
                  </a:lnTo>
                  <a:close/>
                </a:path>
              </a:pathLst>
            </a:custGeom>
            <a:solidFill>
              <a:schemeClr val="accent4"/>
            </a:solidFill>
            <a:ln w="377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C6570CE-9DF1-A484-71E9-297BE99759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76177" y="2444547"/>
              <a:ext cx="181850" cy="181850"/>
            </a:xfrm>
            <a:custGeom>
              <a:avLst/>
              <a:gdLst>
                <a:gd name="csX0" fmla="*/ 0 w 181850"/>
                <a:gd name="csY0" fmla="*/ 0 h 181850"/>
                <a:gd name="csX1" fmla="*/ 60617 w 181850"/>
                <a:gd name="csY1" fmla="*/ 0 h 181850"/>
                <a:gd name="csX2" fmla="*/ 121234 w 181850"/>
                <a:gd name="csY2" fmla="*/ 0 h 181850"/>
                <a:gd name="csX3" fmla="*/ 181851 w 181850"/>
                <a:gd name="csY3" fmla="*/ 0 h 181850"/>
                <a:gd name="csX4" fmla="*/ 181851 w 181850"/>
                <a:gd name="csY4" fmla="*/ 60617 h 181850"/>
                <a:gd name="csX5" fmla="*/ 181851 w 181850"/>
                <a:gd name="csY5" fmla="*/ 121234 h 181850"/>
                <a:gd name="csX6" fmla="*/ 181851 w 181850"/>
                <a:gd name="csY6" fmla="*/ 181851 h 181850"/>
                <a:gd name="csX7" fmla="*/ 121234 w 181850"/>
                <a:gd name="csY7" fmla="*/ 181851 h 181850"/>
                <a:gd name="csX8" fmla="*/ 60617 w 181850"/>
                <a:gd name="csY8" fmla="*/ 181851 h 181850"/>
                <a:gd name="csX9" fmla="*/ 0 w 181850"/>
                <a:gd name="csY9" fmla="*/ 181851 h 181850"/>
                <a:gd name="csX10" fmla="*/ 0 w 181850"/>
                <a:gd name="csY10" fmla="*/ 121234 h 181850"/>
                <a:gd name="csX11" fmla="*/ 0 w 181850"/>
                <a:gd name="csY11" fmla="*/ 60617 h 181850"/>
                <a:gd name="csX12" fmla="*/ 0 w 181850"/>
                <a:gd name="csY12" fmla="*/ 0 h 1818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81850" h="181850">
                  <a:moveTo>
                    <a:pt x="0" y="0"/>
                  </a:moveTo>
                  <a:lnTo>
                    <a:pt x="60617" y="0"/>
                  </a:lnTo>
                  <a:lnTo>
                    <a:pt x="121234" y="0"/>
                  </a:lnTo>
                  <a:lnTo>
                    <a:pt x="181851" y="0"/>
                  </a:lnTo>
                  <a:lnTo>
                    <a:pt x="181851" y="60617"/>
                  </a:lnTo>
                  <a:lnTo>
                    <a:pt x="181851" y="121234"/>
                  </a:lnTo>
                  <a:lnTo>
                    <a:pt x="181851" y="181851"/>
                  </a:lnTo>
                  <a:lnTo>
                    <a:pt x="121234" y="181851"/>
                  </a:lnTo>
                  <a:lnTo>
                    <a:pt x="60617" y="181851"/>
                  </a:lnTo>
                  <a:lnTo>
                    <a:pt x="0" y="181851"/>
                  </a:lnTo>
                  <a:lnTo>
                    <a:pt x="0" y="121234"/>
                  </a:lnTo>
                  <a:lnTo>
                    <a:pt x="0" y="60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377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0AB8E5D-689B-0499-F66B-606C2B896B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78904" y="3899352"/>
              <a:ext cx="424318" cy="424318"/>
            </a:xfrm>
            <a:custGeom>
              <a:avLst/>
              <a:gdLst>
                <a:gd name="csX0" fmla="*/ 0 w 424318"/>
                <a:gd name="csY0" fmla="*/ 0 h 424318"/>
                <a:gd name="csX1" fmla="*/ 60617 w 424318"/>
                <a:gd name="csY1" fmla="*/ 0 h 424318"/>
                <a:gd name="csX2" fmla="*/ 121234 w 424318"/>
                <a:gd name="csY2" fmla="*/ 0 h 424318"/>
                <a:gd name="csX3" fmla="*/ 181851 w 424318"/>
                <a:gd name="csY3" fmla="*/ 0 h 424318"/>
                <a:gd name="csX4" fmla="*/ 242468 w 424318"/>
                <a:gd name="csY4" fmla="*/ 0 h 424318"/>
                <a:gd name="csX5" fmla="*/ 303084 w 424318"/>
                <a:gd name="csY5" fmla="*/ 0 h 424318"/>
                <a:gd name="csX6" fmla="*/ 363701 w 424318"/>
                <a:gd name="csY6" fmla="*/ 0 h 424318"/>
                <a:gd name="csX7" fmla="*/ 424318 w 424318"/>
                <a:gd name="csY7" fmla="*/ 0 h 424318"/>
                <a:gd name="csX8" fmla="*/ 424318 w 424318"/>
                <a:gd name="csY8" fmla="*/ 60617 h 424318"/>
                <a:gd name="csX9" fmla="*/ 424318 w 424318"/>
                <a:gd name="csY9" fmla="*/ 121234 h 424318"/>
                <a:gd name="csX10" fmla="*/ 424318 w 424318"/>
                <a:gd name="csY10" fmla="*/ 181851 h 424318"/>
                <a:gd name="csX11" fmla="*/ 424318 w 424318"/>
                <a:gd name="csY11" fmla="*/ 242468 h 424318"/>
                <a:gd name="csX12" fmla="*/ 424318 w 424318"/>
                <a:gd name="csY12" fmla="*/ 303084 h 424318"/>
                <a:gd name="csX13" fmla="*/ 424318 w 424318"/>
                <a:gd name="csY13" fmla="*/ 363701 h 424318"/>
                <a:gd name="csX14" fmla="*/ 424318 w 424318"/>
                <a:gd name="csY14" fmla="*/ 424318 h 424318"/>
                <a:gd name="csX15" fmla="*/ 363701 w 424318"/>
                <a:gd name="csY15" fmla="*/ 424318 h 424318"/>
                <a:gd name="csX16" fmla="*/ 303084 w 424318"/>
                <a:gd name="csY16" fmla="*/ 424318 h 424318"/>
                <a:gd name="csX17" fmla="*/ 242468 w 424318"/>
                <a:gd name="csY17" fmla="*/ 424318 h 424318"/>
                <a:gd name="csX18" fmla="*/ 181851 w 424318"/>
                <a:gd name="csY18" fmla="*/ 424318 h 424318"/>
                <a:gd name="csX19" fmla="*/ 121234 w 424318"/>
                <a:gd name="csY19" fmla="*/ 424318 h 424318"/>
                <a:gd name="csX20" fmla="*/ 60617 w 424318"/>
                <a:gd name="csY20" fmla="*/ 424318 h 424318"/>
                <a:gd name="csX21" fmla="*/ 0 w 424318"/>
                <a:gd name="csY21" fmla="*/ 424318 h 424318"/>
                <a:gd name="csX22" fmla="*/ 0 w 424318"/>
                <a:gd name="csY22" fmla="*/ 363701 h 424318"/>
                <a:gd name="csX23" fmla="*/ 0 w 424318"/>
                <a:gd name="csY23" fmla="*/ 303084 h 424318"/>
                <a:gd name="csX24" fmla="*/ 0 w 424318"/>
                <a:gd name="csY24" fmla="*/ 242468 h 424318"/>
                <a:gd name="csX25" fmla="*/ 0 w 424318"/>
                <a:gd name="csY25" fmla="*/ 181851 h 424318"/>
                <a:gd name="csX26" fmla="*/ 0 w 424318"/>
                <a:gd name="csY26" fmla="*/ 121234 h 424318"/>
                <a:gd name="csX27" fmla="*/ 0 w 424318"/>
                <a:gd name="csY27" fmla="*/ 60617 h 424318"/>
                <a:gd name="csX28" fmla="*/ 0 w 424318"/>
                <a:gd name="csY28" fmla="*/ 0 h 424318"/>
                <a:gd name="csX29" fmla="*/ 60617 w 424318"/>
                <a:gd name="csY29" fmla="*/ 60617 h 424318"/>
                <a:gd name="csX30" fmla="*/ 60617 w 424318"/>
                <a:gd name="csY30" fmla="*/ 121234 h 424318"/>
                <a:gd name="csX31" fmla="*/ 60617 w 424318"/>
                <a:gd name="csY31" fmla="*/ 181851 h 424318"/>
                <a:gd name="csX32" fmla="*/ 60617 w 424318"/>
                <a:gd name="csY32" fmla="*/ 242468 h 424318"/>
                <a:gd name="csX33" fmla="*/ 60617 w 424318"/>
                <a:gd name="csY33" fmla="*/ 303084 h 424318"/>
                <a:gd name="csX34" fmla="*/ 60617 w 424318"/>
                <a:gd name="csY34" fmla="*/ 363701 h 424318"/>
                <a:gd name="csX35" fmla="*/ 121234 w 424318"/>
                <a:gd name="csY35" fmla="*/ 363701 h 424318"/>
                <a:gd name="csX36" fmla="*/ 181851 w 424318"/>
                <a:gd name="csY36" fmla="*/ 363701 h 424318"/>
                <a:gd name="csX37" fmla="*/ 242468 w 424318"/>
                <a:gd name="csY37" fmla="*/ 363701 h 424318"/>
                <a:gd name="csX38" fmla="*/ 303084 w 424318"/>
                <a:gd name="csY38" fmla="*/ 363701 h 424318"/>
                <a:gd name="csX39" fmla="*/ 363701 w 424318"/>
                <a:gd name="csY39" fmla="*/ 363701 h 424318"/>
                <a:gd name="csX40" fmla="*/ 363701 w 424318"/>
                <a:gd name="csY40" fmla="*/ 303084 h 424318"/>
                <a:gd name="csX41" fmla="*/ 363701 w 424318"/>
                <a:gd name="csY41" fmla="*/ 242468 h 424318"/>
                <a:gd name="csX42" fmla="*/ 363701 w 424318"/>
                <a:gd name="csY42" fmla="*/ 181851 h 424318"/>
                <a:gd name="csX43" fmla="*/ 363701 w 424318"/>
                <a:gd name="csY43" fmla="*/ 121234 h 424318"/>
                <a:gd name="csX44" fmla="*/ 363701 w 424318"/>
                <a:gd name="csY44" fmla="*/ 60617 h 424318"/>
                <a:gd name="csX45" fmla="*/ 303084 w 424318"/>
                <a:gd name="csY45" fmla="*/ 60617 h 424318"/>
                <a:gd name="csX46" fmla="*/ 242468 w 424318"/>
                <a:gd name="csY46" fmla="*/ 60617 h 424318"/>
                <a:gd name="csX47" fmla="*/ 181851 w 424318"/>
                <a:gd name="csY47" fmla="*/ 60617 h 424318"/>
                <a:gd name="csX48" fmla="*/ 121234 w 424318"/>
                <a:gd name="csY48" fmla="*/ 60617 h 424318"/>
                <a:gd name="csX49" fmla="*/ 60617 w 424318"/>
                <a:gd name="csY49" fmla="*/ 60617 h 4243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</a:cxnLst>
              <a:rect l="l" t="t" r="r" b="b"/>
              <a:pathLst>
                <a:path w="424318" h="424318">
                  <a:moveTo>
                    <a:pt x="0" y="0"/>
                  </a:moveTo>
                  <a:lnTo>
                    <a:pt x="60617" y="0"/>
                  </a:lnTo>
                  <a:lnTo>
                    <a:pt x="121234" y="0"/>
                  </a:lnTo>
                  <a:lnTo>
                    <a:pt x="181851" y="0"/>
                  </a:lnTo>
                  <a:lnTo>
                    <a:pt x="242468" y="0"/>
                  </a:lnTo>
                  <a:lnTo>
                    <a:pt x="303084" y="0"/>
                  </a:lnTo>
                  <a:lnTo>
                    <a:pt x="363701" y="0"/>
                  </a:lnTo>
                  <a:lnTo>
                    <a:pt x="424318" y="0"/>
                  </a:lnTo>
                  <a:lnTo>
                    <a:pt x="424318" y="60617"/>
                  </a:lnTo>
                  <a:lnTo>
                    <a:pt x="424318" y="121234"/>
                  </a:lnTo>
                  <a:lnTo>
                    <a:pt x="424318" y="181851"/>
                  </a:lnTo>
                  <a:lnTo>
                    <a:pt x="424318" y="242468"/>
                  </a:lnTo>
                  <a:lnTo>
                    <a:pt x="424318" y="303084"/>
                  </a:lnTo>
                  <a:lnTo>
                    <a:pt x="424318" y="363701"/>
                  </a:lnTo>
                  <a:lnTo>
                    <a:pt x="424318" y="424318"/>
                  </a:lnTo>
                  <a:lnTo>
                    <a:pt x="363701" y="424318"/>
                  </a:lnTo>
                  <a:lnTo>
                    <a:pt x="303084" y="424318"/>
                  </a:lnTo>
                  <a:lnTo>
                    <a:pt x="242468" y="424318"/>
                  </a:lnTo>
                  <a:lnTo>
                    <a:pt x="181851" y="424318"/>
                  </a:lnTo>
                  <a:lnTo>
                    <a:pt x="121234" y="424318"/>
                  </a:lnTo>
                  <a:lnTo>
                    <a:pt x="60617" y="424318"/>
                  </a:lnTo>
                  <a:lnTo>
                    <a:pt x="0" y="424318"/>
                  </a:lnTo>
                  <a:lnTo>
                    <a:pt x="0" y="363701"/>
                  </a:lnTo>
                  <a:lnTo>
                    <a:pt x="0" y="303084"/>
                  </a:lnTo>
                  <a:lnTo>
                    <a:pt x="0" y="242468"/>
                  </a:lnTo>
                  <a:lnTo>
                    <a:pt x="0" y="181851"/>
                  </a:lnTo>
                  <a:lnTo>
                    <a:pt x="0" y="121234"/>
                  </a:lnTo>
                  <a:lnTo>
                    <a:pt x="0" y="60617"/>
                  </a:lnTo>
                  <a:lnTo>
                    <a:pt x="0" y="0"/>
                  </a:lnTo>
                  <a:moveTo>
                    <a:pt x="60617" y="60617"/>
                  </a:moveTo>
                  <a:lnTo>
                    <a:pt x="60617" y="121234"/>
                  </a:lnTo>
                  <a:lnTo>
                    <a:pt x="60617" y="181851"/>
                  </a:lnTo>
                  <a:lnTo>
                    <a:pt x="60617" y="242468"/>
                  </a:lnTo>
                  <a:lnTo>
                    <a:pt x="60617" y="303084"/>
                  </a:lnTo>
                  <a:lnTo>
                    <a:pt x="60617" y="363701"/>
                  </a:lnTo>
                  <a:lnTo>
                    <a:pt x="121234" y="363701"/>
                  </a:lnTo>
                  <a:lnTo>
                    <a:pt x="181851" y="363701"/>
                  </a:lnTo>
                  <a:lnTo>
                    <a:pt x="242468" y="363701"/>
                  </a:lnTo>
                  <a:lnTo>
                    <a:pt x="303084" y="363701"/>
                  </a:lnTo>
                  <a:lnTo>
                    <a:pt x="363701" y="363701"/>
                  </a:lnTo>
                  <a:lnTo>
                    <a:pt x="363701" y="303084"/>
                  </a:lnTo>
                  <a:lnTo>
                    <a:pt x="363701" y="242468"/>
                  </a:lnTo>
                  <a:lnTo>
                    <a:pt x="363701" y="181851"/>
                  </a:lnTo>
                  <a:lnTo>
                    <a:pt x="363701" y="121234"/>
                  </a:lnTo>
                  <a:lnTo>
                    <a:pt x="363701" y="60617"/>
                  </a:lnTo>
                  <a:lnTo>
                    <a:pt x="303084" y="60617"/>
                  </a:lnTo>
                  <a:lnTo>
                    <a:pt x="242468" y="60617"/>
                  </a:lnTo>
                  <a:lnTo>
                    <a:pt x="181851" y="60617"/>
                  </a:lnTo>
                  <a:lnTo>
                    <a:pt x="121234" y="60617"/>
                  </a:lnTo>
                  <a:lnTo>
                    <a:pt x="60617" y="60617"/>
                  </a:lnTo>
                  <a:close/>
                </a:path>
              </a:pathLst>
            </a:custGeom>
            <a:solidFill>
              <a:schemeClr val="accent4"/>
            </a:solidFill>
            <a:ln w="377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F045462-D61A-FE6E-B50C-EAC32EB2644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00138" y="4020586"/>
              <a:ext cx="181850" cy="181850"/>
            </a:xfrm>
            <a:custGeom>
              <a:avLst/>
              <a:gdLst>
                <a:gd name="csX0" fmla="*/ 0 w 181850"/>
                <a:gd name="csY0" fmla="*/ 0 h 181850"/>
                <a:gd name="csX1" fmla="*/ 60617 w 181850"/>
                <a:gd name="csY1" fmla="*/ 0 h 181850"/>
                <a:gd name="csX2" fmla="*/ 121234 w 181850"/>
                <a:gd name="csY2" fmla="*/ 0 h 181850"/>
                <a:gd name="csX3" fmla="*/ 181851 w 181850"/>
                <a:gd name="csY3" fmla="*/ 0 h 181850"/>
                <a:gd name="csX4" fmla="*/ 181851 w 181850"/>
                <a:gd name="csY4" fmla="*/ 60617 h 181850"/>
                <a:gd name="csX5" fmla="*/ 181851 w 181850"/>
                <a:gd name="csY5" fmla="*/ 121234 h 181850"/>
                <a:gd name="csX6" fmla="*/ 181851 w 181850"/>
                <a:gd name="csY6" fmla="*/ 181851 h 181850"/>
                <a:gd name="csX7" fmla="*/ 121234 w 181850"/>
                <a:gd name="csY7" fmla="*/ 181851 h 181850"/>
                <a:gd name="csX8" fmla="*/ 60617 w 181850"/>
                <a:gd name="csY8" fmla="*/ 181851 h 181850"/>
                <a:gd name="csX9" fmla="*/ 0 w 181850"/>
                <a:gd name="csY9" fmla="*/ 181851 h 181850"/>
                <a:gd name="csX10" fmla="*/ 0 w 181850"/>
                <a:gd name="csY10" fmla="*/ 121234 h 181850"/>
                <a:gd name="csX11" fmla="*/ 0 w 181850"/>
                <a:gd name="csY11" fmla="*/ 60617 h 181850"/>
                <a:gd name="csX12" fmla="*/ 0 w 181850"/>
                <a:gd name="csY12" fmla="*/ 0 h 1818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81850" h="181850">
                  <a:moveTo>
                    <a:pt x="0" y="0"/>
                  </a:moveTo>
                  <a:lnTo>
                    <a:pt x="60617" y="0"/>
                  </a:lnTo>
                  <a:lnTo>
                    <a:pt x="121234" y="0"/>
                  </a:lnTo>
                  <a:lnTo>
                    <a:pt x="181851" y="0"/>
                  </a:lnTo>
                  <a:lnTo>
                    <a:pt x="181851" y="60617"/>
                  </a:lnTo>
                  <a:lnTo>
                    <a:pt x="181851" y="121234"/>
                  </a:lnTo>
                  <a:lnTo>
                    <a:pt x="181851" y="181851"/>
                  </a:lnTo>
                  <a:lnTo>
                    <a:pt x="121234" y="181851"/>
                  </a:lnTo>
                  <a:lnTo>
                    <a:pt x="60617" y="181851"/>
                  </a:lnTo>
                  <a:lnTo>
                    <a:pt x="0" y="181851"/>
                  </a:lnTo>
                  <a:lnTo>
                    <a:pt x="0" y="121234"/>
                  </a:lnTo>
                  <a:lnTo>
                    <a:pt x="0" y="60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3775" cap="flat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2139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83A92-0643-625E-0C16-84FCAB57A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0E0AFB-C51E-1A15-B96B-171E5AADD3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9958" y="1799064"/>
            <a:ext cx="9612351" cy="29662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081937"/>
                </a:solidFill>
                <a:latin typeface="+mj-lt"/>
              </a:rPr>
              <a:t>This presentation is not intended as a substitute </a:t>
            </a:r>
            <a:br>
              <a:rPr lang="en-US" b="1" dirty="0">
                <a:solidFill>
                  <a:srgbClr val="081937"/>
                </a:solidFill>
                <a:latin typeface="+mj-lt"/>
              </a:rPr>
            </a:br>
            <a:r>
              <a:rPr lang="en-US" b="1" dirty="0">
                <a:solidFill>
                  <a:srgbClr val="081937"/>
                </a:solidFill>
                <a:latin typeface="+mj-lt"/>
              </a:rPr>
              <a:t>for professional medical advice, diagnosis, or treatment.​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081937"/>
                </a:solidFill>
                <a:latin typeface="+mj-lt"/>
              </a:rPr>
              <a:t>Never disregard professional medical advice or delay seeking</a:t>
            </a:r>
            <a:br>
              <a:rPr lang="en-US" b="1" dirty="0">
                <a:solidFill>
                  <a:srgbClr val="081937"/>
                </a:solidFill>
                <a:latin typeface="+mj-lt"/>
              </a:rPr>
            </a:br>
            <a:r>
              <a:rPr lang="en-US" b="1" dirty="0">
                <a:solidFill>
                  <a:srgbClr val="081937"/>
                </a:solidFill>
                <a:latin typeface="+mj-lt"/>
              </a:rPr>
              <a:t>it because ​of something you have read or seen in this presentation.​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081937"/>
                </a:solidFill>
                <a:latin typeface="+mj-lt"/>
              </a:rPr>
              <a:t>This presentation was developed by​ Jazz Pharmaceuticals</a:t>
            </a:r>
            <a:br>
              <a:rPr lang="en-US" b="1" dirty="0">
                <a:solidFill>
                  <a:srgbClr val="081937"/>
                </a:solidFill>
                <a:latin typeface="+mj-lt"/>
              </a:rPr>
            </a:br>
            <a:r>
              <a:rPr lang="en-US" b="1" dirty="0">
                <a:solidFill>
                  <a:srgbClr val="081937"/>
                </a:solidFill>
                <a:latin typeface="+mj-lt"/>
              </a:rPr>
              <a:t>for promotional use and is not eligible for CME credits.​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7B5ED-0932-6A41-F999-AC04CBDE4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386FC-6007-B4D7-D63D-5EC2E507D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C99388EF-DF7A-5583-B3E1-563171B892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81774" y="237601"/>
            <a:ext cx="11017750" cy="791708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MANY SEIZURES ARE HARD TO SPOT IF YOU DON’T KNOW </a:t>
            </a:r>
            <a:br>
              <a:rPr lang="en-US"/>
            </a:br>
            <a:r>
              <a:rPr lang="en-US"/>
              <a:t>WHAT TO LOOK FOR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69A187BE-ACF7-52F4-C065-CF5CD3FEA4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168009" y="6482994"/>
            <a:ext cx="452491" cy="188788"/>
          </a:xfrm>
        </p:spPr>
        <p:txBody>
          <a:bodyPr/>
          <a:lstStyle/>
          <a:p>
            <a:fld id="{ED85B2BB-F501-CA44-B2F5-93B0DD69A419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067D51-6991-B271-FB64-D6105E66D58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11441" y="4476189"/>
            <a:ext cx="7179142" cy="1432193"/>
            <a:chOff x="2930084" y="2971800"/>
            <a:chExt cx="7179142" cy="14321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4D44FD-AD22-7B51-8C93-D5878706E5E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7773" y="2971800"/>
              <a:ext cx="6973678" cy="14321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82E948-1D6F-5536-99A9-3ABF40E0392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30084" y="3154491"/>
              <a:ext cx="7179142" cy="1066810"/>
            </a:xfrm>
            <a:prstGeom prst="rect">
              <a:avLst/>
            </a:pr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54480" tIns="182880" rIns="182880" bIns="182880" numCol="1" spcCol="1270" anchor="ctr" anchorCtr="0">
              <a:noAutofit/>
            </a:bodyPr>
            <a:lstStyle/>
            <a:p>
              <a:pPr lvl="0" defTabSz="755650">
                <a:spcBef>
                  <a:spcPct val="0"/>
                </a:spcBef>
                <a:spcAft>
                  <a:spcPct val="35000"/>
                </a:spcAft>
              </a:pPr>
              <a:r>
                <a:rPr lang="en-US">
                  <a:solidFill>
                    <a:schemeClr val="accent1"/>
                  </a:solidFill>
                </a:rPr>
                <a:t>This presentation is designed to help you recognize </a:t>
              </a:r>
              <a:br>
                <a:rPr lang="en-US">
                  <a:solidFill>
                    <a:schemeClr val="accent1"/>
                  </a:solidFill>
                </a:rPr>
              </a:br>
              <a:r>
                <a:rPr lang="en-US">
                  <a:solidFill>
                    <a:schemeClr val="accent1"/>
                  </a:solidFill>
                </a:rPr>
                <a:t>the signs of many seizure types, and how to report </a:t>
              </a:r>
              <a:br>
                <a:rPr lang="en-US">
                  <a:solidFill>
                    <a:schemeClr val="accent1"/>
                  </a:solidFill>
                </a:rPr>
              </a:br>
              <a:r>
                <a:rPr lang="en-US">
                  <a:solidFill>
                    <a:schemeClr val="accent1"/>
                  </a:solidFill>
                </a:rPr>
                <a:t>what you see.</a:t>
              </a:r>
              <a:endParaRPr lang="en-US" kern="120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 descr="Fingerprint">
              <a:extLst>
                <a:ext uri="{FF2B5EF4-FFF2-40B4-BE49-F238E27FC236}">
                  <a16:creationId xmlns:a16="http://schemas.microsoft.com/office/drawing/2014/main" id="{3606B7E9-23DC-EB59-BFF7-0CB17ABF22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18492" y="3307061"/>
              <a:ext cx="761670" cy="761670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8424C4-DB83-EDA2-8855-E4DCC6C872A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14090" y="1344036"/>
            <a:ext cx="7176495" cy="1432193"/>
            <a:chOff x="2932733" y="4572000"/>
            <a:chExt cx="7176495" cy="143219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4D2839-1B70-A35B-5A60-248AE8F33B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7773" y="4572000"/>
              <a:ext cx="6973678" cy="14321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D56ADAC-8E68-F104-9F50-F605D1D34B9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32733" y="4754691"/>
              <a:ext cx="7176495" cy="1066810"/>
            </a:xfrm>
            <a:prstGeom prst="rect">
              <a:avLst/>
            </a:pr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54480" tIns="182880" rIns="182880" bIns="182880" numCol="1" spcCol="1270" anchor="ctr" anchorCtr="0">
              <a:noAutofit/>
            </a:bodyPr>
            <a:lstStyle/>
            <a:p>
              <a:pPr defTabSz="755650">
                <a:spcBef>
                  <a:spcPct val="0"/>
                </a:spcBef>
                <a:spcAft>
                  <a:spcPct val="35000"/>
                </a:spcAft>
              </a:pPr>
              <a:r>
                <a:rPr lang="en-US">
                  <a:solidFill>
                    <a:schemeClr val="accent1"/>
                  </a:solidFill>
                </a:rPr>
                <a:t>Looking out for seizures means looking out for your residents—because seizure care starts with you</a:t>
              </a:r>
              <a:r>
                <a:rPr lang="en-US" kern="1200">
                  <a:solidFill>
                    <a:schemeClr val="accent1"/>
                  </a:solidFill>
                </a:rPr>
                <a:t>.</a:t>
              </a:r>
            </a:p>
          </p:txBody>
        </p:sp>
        <p:sp>
          <p:nvSpPr>
            <p:cNvPr id="20" name="Rectangle 19" descr="Health">
              <a:extLst>
                <a:ext uri="{FF2B5EF4-FFF2-40B4-BE49-F238E27FC236}">
                  <a16:creationId xmlns:a16="http://schemas.microsoft.com/office/drawing/2014/main" id="{298259C4-F000-E347-5AE8-101D47790D8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18492" y="4907261"/>
              <a:ext cx="761670" cy="76167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563C73-4A85-382E-CC90-1201CDB7FFF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952066-C724-1618-4136-B13BD253B52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9966960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8399CF-4838-CAC5-CD19-88F0A6F24C6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11441" y="2895268"/>
            <a:ext cx="7179142" cy="1432193"/>
            <a:chOff x="2511441" y="1410159"/>
            <a:chExt cx="7179142" cy="143219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A173198-2168-5E1A-F9E2-63B593998C1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11441" y="1410159"/>
              <a:ext cx="7179142" cy="1432193"/>
              <a:chOff x="2930084" y="1410159"/>
              <a:chExt cx="7179142" cy="1432193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B3D6A8D-4E59-3D78-8124-5D3EA8CAB7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117773" y="1410159"/>
                <a:ext cx="6973678" cy="14321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520270-4507-B05D-6DAB-502595C87FA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930084" y="1592850"/>
                <a:ext cx="7179142" cy="1066810"/>
              </a:xfrm>
              <a:prstGeom prst="rect">
                <a:avLst/>
              </a:prstGeom>
              <a:no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54480" tIns="182880" rIns="182880" bIns="182880" numCol="1" spcCol="1270" anchor="ctr" anchorCtr="0">
                <a:noAutofit/>
              </a:bodyPr>
              <a:lstStyle/>
              <a:p>
                <a:pPr lvl="0" defTabSz="75565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>
                    <a:solidFill>
                      <a:schemeClr val="accent1"/>
                    </a:solidFill>
                  </a:rPr>
                  <a:t>Even seizures that don’t look obvious can still have an impact on the brain</a:t>
                </a:r>
                <a:r>
                  <a:rPr lang="en-US" kern="1200">
                    <a:solidFill>
                      <a:schemeClr val="accent1"/>
                    </a:solidFill>
                  </a:rPr>
                  <a:t>.</a:t>
                </a:r>
                <a:r>
                  <a:rPr lang="en-US" kern="1200" baseline="30000">
                    <a:solidFill>
                      <a:schemeClr val="accent1"/>
                    </a:solidFill>
                  </a:rPr>
                  <a:t>1,2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84AFD2-CE43-9232-1840-DD4C95AC908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074855" y="1830928"/>
              <a:ext cx="647703" cy="590654"/>
              <a:chOff x="1690802" y="1834788"/>
              <a:chExt cx="647703" cy="590654"/>
            </a:xfrm>
          </p:grpSpPr>
          <p:sp>
            <p:nvSpPr>
              <p:cNvPr id="23" name="Graphic 10" descr="Speech outline">
                <a:extLst>
                  <a:ext uri="{FF2B5EF4-FFF2-40B4-BE49-F238E27FC236}">
                    <a16:creationId xmlns:a16="http://schemas.microsoft.com/office/drawing/2014/main" id="{C87365D5-0CA8-DA26-AA49-B6378709564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 flipH="1">
                <a:off x="1690802" y="1834788"/>
                <a:ext cx="647703" cy="590654"/>
              </a:xfrm>
              <a:custGeom>
                <a:avLst/>
                <a:gdLst>
                  <a:gd name="connsiteX0" fmla="*/ 615316 w 647703"/>
                  <a:gd name="connsiteY0" fmla="*/ 19040 h 590654"/>
                  <a:gd name="connsiteX1" fmla="*/ 628651 w 647703"/>
                  <a:gd name="connsiteY1" fmla="*/ 33328 h 590654"/>
                  <a:gd name="connsiteX2" fmla="*/ 628651 w 647703"/>
                  <a:gd name="connsiteY2" fmla="*/ 426825 h 590654"/>
                  <a:gd name="connsiteX3" fmla="*/ 615316 w 647703"/>
                  <a:gd name="connsiteY3" fmla="*/ 440160 h 590654"/>
                  <a:gd name="connsiteX4" fmla="*/ 499111 w 647703"/>
                  <a:gd name="connsiteY4" fmla="*/ 440160 h 590654"/>
                  <a:gd name="connsiteX5" fmla="*/ 499111 w 647703"/>
                  <a:gd name="connsiteY5" fmla="*/ 543982 h 590654"/>
                  <a:gd name="connsiteX6" fmla="*/ 402261 w 647703"/>
                  <a:gd name="connsiteY6" fmla="*/ 444951 h 590654"/>
                  <a:gd name="connsiteX7" fmla="*/ 396660 w 647703"/>
                  <a:gd name="connsiteY7" fmla="*/ 439236 h 590654"/>
                  <a:gd name="connsiteX8" fmla="*/ 32386 w 647703"/>
                  <a:gd name="connsiteY8" fmla="*/ 439236 h 590654"/>
                  <a:gd name="connsiteX9" fmla="*/ 19051 w 647703"/>
                  <a:gd name="connsiteY9" fmla="*/ 426479 h 590654"/>
                  <a:gd name="connsiteX10" fmla="*/ 19051 w 647703"/>
                  <a:gd name="connsiteY10" fmla="*/ 425901 h 590654"/>
                  <a:gd name="connsiteX11" fmla="*/ 19051 w 647703"/>
                  <a:gd name="connsiteY11" fmla="*/ 32385 h 590654"/>
                  <a:gd name="connsiteX12" fmla="*/ 32386 w 647703"/>
                  <a:gd name="connsiteY12" fmla="*/ 19050 h 590654"/>
                  <a:gd name="connsiteX13" fmla="*/ 615316 w 647703"/>
                  <a:gd name="connsiteY13" fmla="*/ 19050 h 590654"/>
                  <a:gd name="connsiteX14" fmla="*/ 615316 w 647703"/>
                  <a:gd name="connsiteY14" fmla="*/ 0 h 590654"/>
                  <a:gd name="connsiteX15" fmla="*/ 32386 w 647703"/>
                  <a:gd name="connsiteY15" fmla="*/ 0 h 590654"/>
                  <a:gd name="connsiteX16" fmla="*/ 1 w 647703"/>
                  <a:gd name="connsiteY16" fmla="*/ 32385 h 590654"/>
                  <a:gd name="connsiteX17" fmla="*/ 1 w 647703"/>
                  <a:gd name="connsiteY17" fmla="*/ 425872 h 590654"/>
                  <a:gd name="connsiteX18" fmla="*/ 31851 w 647703"/>
                  <a:gd name="connsiteY18" fmla="*/ 458257 h 590654"/>
                  <a:gd name="connsiteX19" fmla="*/ 32386 w 647703"/>
                  <a:gd name="connsiteY19" fmla="*/ 458257 h 590654"/>
                  <a:gd name="connsiteX20" fmla="*/ 388621 w 647703"/>
                  <a:gd name="connsiteY20" fmla="*/ 458257 h 590654"/>
                  <a:gd name="connsiteX21" fmla="*/ 518161 w 647703"/>
                  <a:gd name="connsiteY21" fmla="*/ 590655 h 590654"/>
                  <a:gd name="connsiteX22" fmla="*/ 518161 w 647703"/>
                  <a:gd name="connsiteY22" fmla="*/ 459210 h 590654"/>
                  <a:gd name="connsiteX23" fmla="*/ 615316 w 647703"/>
                  <a:gd name="connsiteY23" fmla="*/ 459210 h 590654"/>
                  <a:gd name="connsiteX24" fmla="*/ 647701 w 647703"/>
                  <a:gd name="connsiteY24" fmla="*/ 426825 h 590654"/>
                  <a:gd name="connsiteX25" fmla="*/ 647701 w 647703"/>
                  <a:gd name="connsiteY25" fmla="*/ 33338 h 590654"/>
                  <a:gd name="connsiteX26" fmla="*/ 615316 w 647703"/>
                  <a:gd name="connsiteY26" fmla="*/ 0 h 590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47703" h="590654">
                    <a:moveTo>
                      <a:pt x="615316" y="19040"/>
                    </a:moveTo>
                    <a:cubicBezTo>
                      <a:pt x="622934" y="19325"/>
                      <a:pt x="628892" y="25709"/>
                      <a:pt x="628651" y="33328"/>
                    </a:cubicBezTo>
                    <a:lnTo>
                      <a:pt x="628651" y="426825"/>
                    </a:lnTo>
                    <a:cubicBezTo>
                      <a:pt x="628461" y="434109"/>
                      <a:pt x="622601" y="439969"/>
                      <a:pt x="615316" y="440160"/>
                    </a:cubicBezTo>
                    <a:lnTo>
                      <a:pt x="499111" y="440160"/>
                    </a:lnTo>
                    <a:lnTo>
                      <a:pt x="499111" y="543982"/>
                    </a:lnTo>
                    <a:lnTo>
                      <a:pt x="402261" y="444951"/>
                    </a:lnTo>
                    <a:lnTo>
                      <a:pt x="396660" y="439236"/>
                    </a:lnTo>
                    <a:lnTo>
                      <a:pt x="32386" y="439236"/>
                    </a:lnTo>
                    <a:cubicBezTo>
                      <a:pt x="25181" y="439396"/>
                      <a:pt x="19211" y="433684"/>
                      <a:pt x="19051" y="426479"/>
                    </a:cubicBezTo>
                    <a:cubicBezTo>
                      <a:pt x="19047" y="426286"/>
                      <a:pt x="19047" y="426093"/>
                      <a:pt x="19051" y="425901"/>
                    </a:cubicBezTo>
                    <a:lnTo>
                      <a:pt x="19051" y="32385"/>
                    </a:lnTo>
                    <a:cubicBezTo>
                      <a:pt x="19242" y="25100"/>
                      <a:pt x="25101" y="19240"/>
                      <a:pt x="32386" y="19050"/>
                    </a:cubicBezTo>
                    <a:lnTo>
                      <a:pt x="615316" y="19050"/>
                    </a:lnTo>
                    <a:moveTo>
                      <a:pt x="615316" y="0"/>
                    </a:moveTo>
                    <a:lnTo>
                      <a:pt x="32386" y="0"/>
                    </a:lnTo>
                    <a:cubicBezTo>
                      <a:pt x="14578" y="186"/>
                      <a:pt x="187" y="14577"/>
                      <a:pt x="1" y="32385"/>
                    </a:cubicBezTo>
                    <a:lnTo>
                      <a:pt x="1" y="425872"/>
                    </a:lnTo>
                    <a:cubicBezTo>
                      <a:pt x="-147" y="443610"/>
                      <a:pt x="14112" y="458110"/>
                      <a:pt x="31851" y="458257"/>
                    </a:cubicBezTo>
                    <a:cubicBezTo>
                      <a:pt x="32029" y="458258"/>
                      <a:pt x="32208" y="458258"/>
                      <a:pt x="32386" y="458257"/>
                    </a:cubicBezTo>
                    <a:lnTo>
                      <a:pt x="388621" y="458257"/>
                    </a:lnTo>
                    <a:lnTo>
                      <a:pt x="518161" y="590655"/>
                    </a:lnTo>
                    <a:lnTo>
                      <a:pt x="518161" y="459210"/>
                    </a:lnTo>
                    <a:lnTo>
                      <a:pt x="615316" y="459210"/>
                    </a:lnTo>
                    <a:cubicBezTo>
                      <a:pt x="633124" y="459024"/>
                      <a:pt x="647515" y="444633"/>
                      <a:pt x="647701" y="426825"/>
                    </a:cubicBezTo>
                    <a:lnTo>
                      <a:pt x="647701" y="33338"/>
                    </a:lnTo>
                    <a:cubicBezTo>
                      <a:pt x="647924" y="15205"/>
                      <a:pt x="633448" y="303"/>
                      <a:pt x="6153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>
                <a:solidFill>
                  <a:srgbClr val="6597D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87B621D-DA19-B3F0-ADD8-FE160309B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rcRect l="42985" t="28128" r="43901" b="36029"/>
              <a:stretch>
                <a:fillRect/>
              </a:stretch>
            </p:blipFill>
            <p:spPr>
              <a:xfrm>
                <a:off x="1975515" y="1907075"/>
                <a:ext cx="78276" cy="309544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BAEAA76-3CB8-A3AE-D6D3-FF6110CF5B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9119" y="6134786"/>
            <a:ext cx="10721952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b="1">
                <a:solidFill>
                  <a:srgbClr val="222222"/>
                </a:solidFill>
              </a:rPr>
              <a:t>References: 1.</a:t>
            </a:r>
            <a:r>
              <a:rPr lang="en-US" sz="800">
                <a:solidFill>
                  <a:srgbClr val="222222"/>
                </a:solidFill>
              </a:rPr>
              <a:t> Nicolai J, </a:t>
            </a:r>
            <a:r>
              <a:rPr lang="en-US" sz="800" err="1">
                <a:solidFill>
                  <a:srgbClr val="222222"/>
                </a:solidFill>
              </a:rPr>
              <a:t>Ebus</a:t>
            </a:r>
            <a:r>
              <a:rPr lang="en-US" sz="800">
                <a:solidFill>
                  <a:srgbClr val="222222"/>
                </a:solidFill>
              </a:rPr>
              <a:t> S, Biemans DP, et al. </a:t>
            </a:r>
            <a:r>
              <a:rPr lang="en-US" sz="800" i="1">
                <a:solidFill>
                  <a:srgbClr val="222222"/>
                </a:solidFill>
              </a:rPr>
              <a:t>Epilepsia</a:t>
            </a:r>
            <a:r>
              <a:rPr lang="en-US" sz="800">
                <a:solidFill>
                  <a:srgbClr val="222222"/>
                </a:solidFill>
              </a:rPr>
              <a:t>. 2012;53(6):1051-1059. </a:t>
            </a:r>
            <a:r>
              <a:rPr lang="en-US" sz="800" b="1">
                <a:solidFill>
                  <a:srgbClr val="222222"/>
                </a:solidFill>
              </a:rPr>
              <a:t>2.</a:t>
            </a:r>
            <a:r>
              <a:rPr lang="en-US" sz="800">
                <a:solidFill>
                  <a:srgbClr val="222222"/>
                </a:solidFill>
              </a:rPr>
              <a:t> Aldenkamp AP, Overweg J, Gutter T, Beun AM, </a:t>
            </a:r>
            <a:r>
              <a:rPr lang="en-US" sz="800" err="1">
                <a:solidFill>
                  <a:srgbClr val="222222"/>
                </a:solidFill>
              </a:rPr>
              <a:t>Diepman</a:t>
            </a:r>
            <a:r>
              <a:rPr lang="en-US" sz="800">
                <a:solidFill>
                  <a:srgbClr val="222222"/>
                </a:solidFill>
              </a:rPr>
              <a:t> L, Mulder OG. </a:t>
            </a:r>
            <a:r>
              <a:rPr lang="en-US" sz="800" i="1">
                <a:solidFill>
                  <a:srgbClr val="222222"/>
                </a:solidFill>
              </a:rPr>
              <a:t>Acta Neurol Scand</a:t>
            </a:r>
            <a:r>
              <a:rPr lang="en-US" sz="800">
                <a:solidFill>
                  <a:srgbClr val="222222"/>
                </a:solidFill>
              </a:rPr>
              <a:t>. 1996;93(4):253-259.</a:t>
            </a:r>
          </a:p>
        </p:txBody>
      </p:sp>
    </p:spTree>
    <p:extLst>
      <p:ext uri="{BB962C8B-B14F-4D97-AF65-F5344CB8AC3E}">
        <p14:creationId xmlns:p14="http://schemas.microsoft.com/office/powerpoint/2010/main" val="1210289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ED2768-50D8-A8E8-86CF-D25DD608CB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581774" y="1371601"/>
            <a:ext cx="11038726" cy="3526076"/>
          </a:xfrm>
        </p:spPr>
        <p:txBody>
          <a:bodyPr vert="horz" lIns="0" tIns="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4"/>
                </a:solidFill>
              </a:rPr>
              <a:t>Atonic seizure (drop seizure)			SLIDE 5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4"/>
                </a:solidFill>
              </a:rPr>
              <a:t>Atypical absence seizure		    SLIDE 7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4"/>
                </a:solidFill>
              </a:rPr>
              <a:t>Focal impaired awareness seizure	    SLIDE 9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4"/>
                </a:solidFill>
              </a:rPr>
              <a:t>Tonic seizure					SLIDE 11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4"/>
                </a:solidFill>
              </a:rPr>
              <a:t>Focal aware seizure				SLIDE 13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4"/>
                </a:solidFill>
              </a:rPr>
              <a:t>Generalized tonic-</a:t>
            </a:r>
            <a:r>
              <a:rPr lang="en-US" dirty="0" err="1">
                <a:solidFill>
                  <a:schemeClr val="accent4"/>
                </a:solidFill>
              </a:rPr>
              <a:t>clonic</a:t>
            </a:r>
            <a:r>
              <a:rPr lang="en-US" dirty="0">
                <a:solidFill>
                  <a:schemeClr val="accent4"/>
                </a:solidFill>
              </a:rPr>
              <a:t> seizure		SLIDE 14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4"/>
                </a:solidFill>
              </a:rPr>
              <a:t>Myoclonic seizure				SLIDE 15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7D5867-CB31-F951-02F6-2BFDF803C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SEIZURE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0D386-767F-F6F1-F851-4D6E1A91EB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ED85B2BB-F501-CA44-B2F5-93B0DD69A419}" type="slidenum">
              <a:rPr lang="en-US" smtClean="0"/>
              <a:pPr algn="r"/>
              <a:t>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4E4CBF-6305-E32C-9840-22040A9DAAC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837B72-46B6-9A1C-568E-EFDDAC2C1FB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3611881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A922C9-A303-6077-BAD5-AB25267D336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234466" y="1495653"/>
            <a:ext cx="27406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947BE8-B466-7FE8-AB8A-8C13CD4378C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234466" y="2019909"/>
            <a:ext cx="27406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EB21A4-B19B-CF62-68C4-7395CF04338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234466" y="2544165"/>
            <a:ext cx="27406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C48C49-54B5-4321-ED02-0C03933ACC7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234466" y="3068421"/>
            <a:ext cx="27406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837DA7-D551-C191-ACED-777C808248F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234466" y="3592677"/>
            <a:ext cx="27406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E104C5-E8D7-4FF5-5FB6-FAA452BEA73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234466" y="4116933"/>
            <a:ext cx="27406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6B469A4-8A8F-D67D-1721-650D8F3B46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234466" y="4641189"/>
            <a:ext cx="274066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467EE1CC-F386-BF02-AF9D-B3154C7B3B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64" y="1388788"/>
            <a:ext cx="3320717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1F213E96-1BE9-3F71-C34F-393842C431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43289" y="1388788"/>
            <a:ext cx="811273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EF3D710D-ACE6-9108-533C-2A862F30A5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25822" y="1388788"/>
            <a:ext cx="302510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77CA7552-19C2-C160-5627-223232CAE5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65" y="1918178"/>
            <a:ext cx="2873830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BA397B25-9B77-7E1D-C6AD-8E482AB03B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43289" y="1918178"/>
            <a:ext cx="811273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CA661B7C-DB30-A94B-E8DE-8E234D64C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25822" y="1918178"/>
            <a:ext cx="302510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01C09ECE-9734-C0DC-E3B9-2DC92DE8EC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64" y="2440692"/>
            <a:ext cx="3925733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93EF596B-B893-EDB5-8E86-25B13D179A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43289" y="2440692"/>
            <a:ext cx="811273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C695BEB7-8D26-8A67-3A9B-1E7E2BB74F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25822" y="2440692"/>
            <a:ext cx="302510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62B5B984-F0FC-9661-E4FE-2F95EF255E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64" y="2976956"/>
            <a:ext cx="1546919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8EB986B5-BF2E-F3C4-C4C6-5507AAA923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43289" y="2976956"/>
            <a:ext cx="955652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id="{22160FDC-5F44-6945-1F0D-557727E5A7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25822" y="2976956"/>
            <a:ext cx="302510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3355BBA7-033D-03DA-EB7B-0B2E1F7D20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64" y="3492595"/>
            <a:ext cx="2371941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7" action="ppaction://hlinksldjump"/>
            <a:extLst>
              <a:ext uri="{FF2B5EF4-FFF2-40B4-BE49-F238E27FC236}">
                <a16:creationId xmlns:a16="http://schemas.microsoft.com/office/drawing/2014/main" id="{9F414A16-95B2-EB6C-38FD-12A25AD025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43289" y="3492595"/>
            <a:ext cx="955652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C09E78C0-0C1E-B572-BA71-45096F33A1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25822" y="3492595"/>
            <a:ext cx="302510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AFABC607-E08D-12B6-4530-33EC5E69B4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64" y="4021984"/>
            <a:ext cx="3760729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8" action="ppaction://hlinksldjump"/>
            <a:extLst>
              <a:ext uri="{FF2B5EF4-FFF2-40B4-BE49-F238E27FC236}">
                <a16:creationId xmlns:a16="http://schemas.microsoft.com/office/drawing/2014/main" id="{868EC775-CB1F-6E4E-8F25-88732DF3CF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43289" y="4021984"/>
            <a:ext cx="955652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8" action="ppaction://hlinksldjump"/>
            <a:extLst>
              <a:ext uri="{FF2B5EF4-FFF2-40B4-BE49-F238E27FC236}">
                <a16:creationId xmlns:a16="http://schemas.microsoft.com/office/drawing/2014/main" id="{DBA66A04-0CBA-AB34-A2A3-1528EA540D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25822" y="4021984"/>
            <a:ext cx="302510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0F193334-61C2-0882-1D4B-E2DBF75170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64" y="4551374"/>
            <a:ext cx="2103809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8135AE06-414F-9D44-22CE-6C64FACFC7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43289" y="4551374"/>
            <a:ext cx="955652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hlinkClick r:id="rId9" action="ppaction://hlinksldjump"/>
            <a:extLst>
              <a:ext uri="{FF2B5EF4-FFF2-40B4-BE49-F238E27FC236}">
                <a16:creationId xmlns:a16="http://schemas.microsoft.com/office/drawing/2014/main" id="{84509E33-0257-924B-FD49-7CB6BCE523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25822" y="4551374"/>
            <a:ext cx="302510" cy="1925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4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9F2D3-2E18-0A1C-21E7-91AE1C01A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Atonic seizure (DROP SEIZURE)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BB377-1D79-53F5-8743-BA0215668C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Length</a:t>
            </a:r>
          </a:p>
          <a:p>
            <a:pPr lvl="1"/>
            <a:r>
              <a:rPr lang="en-US"/>
              <a:t>Atonic seizures last less than 15 seconds.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Head Drop</a:t>
            </a:r>
          </a:p>
          <a:p>
            <a:pPr lvl="1"/>
            <a:r>
              <a:rPr lang="en-US"/>
              <a:t>The individual’s neck muscles go limp, causing their head to suddenly drop or fall forward. Then, they immediately recover.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Muscle Weakness</a:t>
            </a:r>
          </a:p>
          <a:p>
            <a:pPr lvl="1"/>
            <a:r>
              <a:rPr lang="en-US"/>
              <a:t>The rest of the individual’s body also goes limp, like a rag doll. </a:t>
            </a:r>
            <a:br>
              <a:rPr lang="en-US"/>
            </a:br>
            <a:r>
              <a:rPr lang="en-US"/>
              <a:t>If they’re sitting, their body may slump forward. If they’re standing, they may fall over.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After The Seizure (Postictal)</a:t>
            </a:r>
          </a:p>
          <a:p>
            <a:pPr lvl="1"/>
            <a:r>
              <a:rPr lang="en-US"/>
              <a:t>The individual may immediately return to normal and continue doing whatever they were doing before.</a:t>
            </a:r>
            <a:r>
              <a:rPr lang="en-US" baseline="30000"/>
              <a:t>1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43CAD-FC21-CAA0-5B56-D68FF83167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044D6F-7C15-CEC4-B71D-7F067D08945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62766" y="4942901"/>
            <a:ext cx="5357733" cy="1280160"/>
            <a:chOff x="6262766" y="5020019"/>
            <a:chExt cx="5357733" cy="1280160"/>
          </a:xfrm>
        </p:grpSpPr>
        <p:sp>
          <p:nvSpPr>
            <p:cNvPr id="30" name="Content Placeholder 9">
              <a:extLst>
                <a:ext uri="{FF2B5EF4-FFF2-40B4-BE49-F238E27FC236}">
                  <a16:creationId xmlns:a16="http://schemas.microsoft.com/office/drawing/2014/main" id="{0F034C78-5347-1BEC-0D16-CA88FB31EE4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766" y="5020019"/>
              <a:ext cx="5357733" cy="128016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50292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None/>
                <a:defRPr sz="1600" b="1" i="0" kern="1200" cap="all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None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</a:pPr>
              <a:r>
                <a:rPr lang="en-US" b="0" cap="none"/>
                <a:t>Atonic seizures can often be confused with the act of dozing off (ex. an individual nodding off to rest while sitting upright, then abruptly waking up), or </a:t>
              </a:r>
              <a:br>
                <a:rPr lang="en-US" b="0" cap="none"/>
              </a:br>
              <a:r>
                <a:rPr lang="en-US" b="0" cap="none"/>
                <a:t>a behavioral tic.</a:t>
              </a:r>
              <a:r>
                <a:rPr lang="en-US" baseline="30000"/>
                <a:t>1-3</a:t>
              </a:r>
              <a:endParaRPr lang="en-US" b="0" cap="none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8807FC0-0829-EF37-AC0C-3EDCB76C79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86253" y="5550284"/>
              <a:ext cx="219631" cy="219631"/>
              <a:chOff x="6386253" y="6068307"/>
              <a:chExt cx="219631" cy="219631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EDCC2634-69D7-9959-11F0-ED2A457862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4376" t="26725" r="44999" b="39224"/>
              <a:stretch>
                <a:fillRect/>
              </a:stretch>
            </p:blipFill>
            <p:spPr>
              <a:xfrm>
                <a:off x="6479342" y="6100398"/>
                <a:ext cx="33453" cy="155448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9A691CE-C3A6-F833-F9B4-7D3CCD1E224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86253" y="6068307"/>
                <a:ext cx="219631" cy="219631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2DDAFC-3B31-F0D6-6C3C-8DF98BB39E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BFF056-834A-9E31-A4C2-0454D98D237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5821681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C96D6E-C327-C216-DA2E-9F6E674B39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2864" y="5888565"/>
            <a:ext cx="5380736" cy="3693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b="1"/>
              <a:t>References: 1.</a:t>
            </a:r>
            <a:r>
              <a:rPr lang="en-US" sz="800"/>
              <a:t> Kiriakopoulos E. Epilepsy Foundation. Accessed November 18, 2025. https://</a:t>
            </a:r>
            <a:r>
              <a:rPr lang="en-US" sz="800" err="1"/>
              <a:t>www.epilepsy.com</a:t>
            </a:r>
            <a:r>
              <a:rPr lang="en-US" sz="800"/>
              <a:t>/what-is-epilepsy/seizure-types/atonic-seizures </a:t>
            </a:r>
            <a:r>
              <a:rPr lang="en-US" sz="800" b="1"/>
              <a:t>2.</a:t>
            </a:r>
            <a:r>
              <a:rPr lang="en-US" sz="800"/>
              <a:t> Mittal SO. </a:t>
            </a:r>
            <a:r>
              <a:rPr lang="en-US" sz="800" i="1"/>
              <a:t>Drugs Context.</a:t>
            </a:r>
            <a:r>
              <a:rPr lang="en-US" sz="800"/>
              <a:t> 2020;9:2019-12-2. </a:t>
            </a:r>
            <a:r>
              <a:rPr lang="en-US" sz="800" b="1"/>
              <a:t>3.</a:t>
            </a:r>
            <a:r>
              <a:rPr lang="en-US" sz="800"/>
              <a:t> Mills S, </a:t>
            </a:r>
            <a:r>
              <a:rPr lang="en-US" sz="800" err="1"/>
              <a:t>Hedderly</a:t>
            </a:r>
            <a:r>
              <a:rPr lang="en-US" sz="800"/>
              <a:t> T. </a:t>
            </a:r>
            <a:r>
              <a:rPr lang="en-US" sz="800" i="1"/>
              <a:t>Ulster Med J. </a:t>
            </a:r>
            <a:r>
              <a:rPr lang="en-US" sz="800"/>
              <a:t>2014;83(1):22-30.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EF3D440-E350-28FD-78E2-A32AD7357D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6891" y="1530050"/>
            <a:ext cx="3469954" cy="2709764"/>
          </a:xfrm>
          <a:prstGeom prst="rect">
            <a:avLst/>
          </a:prstGeom>
        </p:spPr>
      </p:pic>
      <p:pic>
        <p:nvPicPr>
          <p:cNvPr id="10" name="PLAY BUTTON" descr="A grey play button in a circle&#10;&#10;AI-generated content may be incorrect.">
            <a:extLst>
              <a:ext uri="{FF2B5EF4-FFF2-40B4-BE49-F238E27FC236}">
                <a16:creationId xmlns:a16="http://schemas.microsoft.com/office/drawing/2014/main" id="{87DEE8C2-8A11-5A34-BF7B-9087A2AB19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301" y="2238365"/>
            <a:ext cx="1293135" cy="1293135"/>
          </a:xfrm>
          <a:prstGeom prst="rect">
            <a:avLst/>
          </a:prstGeom>
        </p:spPr>
      </p:pic>
      <p:pic>
        <p:nvPicPr>
          <p:cNvPr id="11" name="JAZ2567_Epidiolex_12s_Atonic_Seizure_Master_16x9C_EAD934CB-9401-424F-B68F-1E91F0DA5A2F.mp4">
            <a:hlinkClick r:id="" action="ppaction://media"/>
            <a:extLst>
              <a:ext uri="{FF2B5EF4-FFF2-40B4-BE49-F238E27FC236}">
                <a16:creationId xmlns:a16="http://schemas.microsoft.com/office/drawing/2014/main" id="{89797AB3-3C4D-E5F4-6628-DEE03E642A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" y="1371600"/>
            <a:ext cx="5380736" cy="3026664"/>
          </a:xfrm>
          <a:prstGeom prst="rect">
            <a:avLst/>
          </a:prstGeom>
        </p:spPr>
      </p:pic>
      <p:sp>
        <p:nvSpPr>
          <p:cNvPr id="24" name="TextBox 23">
            <a:hlinkClick r:id="" action="ppaction://noaction"/>
            <a:extLst>
              <a:ext uri="{FF2B5EF4-FFF2-40B4-BE49-F238E27FC236}">
                <a16:creationId xmlns:a16="http://schemas.microsoft.com/office/drawing/2014/main" id="{7BA3B413-823D-838F-2265-1721810569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1" y="4519159"/>
            <a:ext cx="2532888" cy="26125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/>
              <a:t>CLICK TO VIEW FULL SCREEN VIDEO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B942B2-6B16-758F-7A08-4522BD55FA3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06791" y="4534372"/>
            <a:ext cx="2345445" cy="230832"/>
            <a:chOff x="3497126" y="4535724"/>
            <a:chExt cx="2345445" cy="2308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7CF38F-33D3-1263-57A5-3CD98687D0A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5767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SEIZURE TYPES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B99D4A-E07C-C042-1C2F-22DCD9504EB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9754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NEXT SEIZURE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B0FEBC4-2709-956F-9992-0049F914F7E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612297" y="4649788"/>
              <a:ext cx="230274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0E45C52-D7D2-7F68-E3E0-F4F60F5954D3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3497126" y="4649788"/>
              <a:ext cx="230132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hlinkClick r:id="rId11" action="ppaction://hlinksldjump"/>
            <a:extLst>
              <a:ext uri="{FF2B5EF4-FFF2-40B4-BE49-F238E27FC236}">
                <a16:creationId xmlns:a16="http://schemas.microsoft.com/office/drawing/2014/main" id="{E595BAE2-B137-0DD4-8795-0092D68AB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51145" y="4559474"/>
            <a:ext cx="2404997" cy="200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12" action="ppaction://hlinksldjump"/>
            <a:extLst>
              <a:ext uri="{FF2B5EF4-FFF2-40B4-BE49-F238E27FC236}">
                <a16:creationId xmlns:a16="http://schemas.microsoft.com/office/drawing/2014/main" id="{162F209B-E9D7-73FD-2B3C-5281B7E3BE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03624" y="4584700"/>
            <a:ext cx="1114425" cy="149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13" action="ppaction://hlinksldjump"/>
            <a:extLst>
              <a:ext uri="{FF2B5EF4-FFF2-40B4-BE49-F238E27FC236}">
                <a16:creationId xmlns:a16="http://schemas.microsoft.com/office/drawing/2014/main" id="{BCFB4946-A040-04AA-FCCA-0E54A909FE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8075" y="4584700"/>
            <a:ext cx="1044576" cy="149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1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2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43CAD-FC21-CAA0-5B56-D68FF8316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JAZ2567_Epidiolex_12s_Atonic_Seizure_Master_16x9C_EAD934CB-9401-424F-B68F-1E91F0DA5A2F.mp4">
            <a:hlinkClick r:id="" action="ppaction://media"/>
            <a:extLst>
              <a:ext uri="{FF2B5EF4-FFF2-40B4-BE49-F238E27FC236}">
                <a16:creationId xmlns:a16="http://schemas.microsoft.com/office/drawing/2014/main" id="{68695378-5A11-B965-F4DE-B323C20E0E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4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BB72E-3F9C-EA5C-1C85-97535F97D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2427D4-7318-1B97-9500-A54DFAFFFB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Atypical absence seizure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1B75BE2-1FB8-74B8-7522-FA36E73886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Length</a:t>
            </a:r>
          </a:p>
          <a:p>
            <a:pPr lvl="1"/>
            <a:r>
              <a:rPr lang="en-US" dirty="0"/>
              <a:t>Atypical absence seizures normally last 5 to 30 seconds.</a:t>
            </a:r>
            <a:r>
              <a:rPr lang="en-US" baseline="30000" dirty="0"/>
              <a:t>1</a:t>
            </a:r>
          </a:p>
          <a:p>
            <a:r>
              <a:rPr lang="en-US" dirty="0"/>
              <a:t>Blank Stare</a:t>
            </a:r>
          </a:p>
          <a:p>
            <a:pPr lvl="1"/>
            <a:r>
              <a:rPr lang="en-US" dirty="0"/>
              <a:t>The individual “blanks out” or stares into space for a short period of time, unaware of what’s going on.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Eye Movement</a:t>
            </a:r>
          </a:p>
          <a:p>
            <a:pPr lvl="1"/>
            <a:r>
              <a:rPr lang="en-US" dirty="0"/>
              <a:t>The individual’s eyes may turn upwards, then slowly close and open.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Other Movements</a:t>
            </a:r>
          </a:p>
          <a:p>
            <a:pPr lvl="1"/>
            <a:r>
              <a:rPr lang="en-US" dirty="0"/>
              <a:t>The individual may also blink, make chewing movements with their mouth, smack or slightly jerk their lips, or rub their fingers or hands.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dirty="0"/>
              <a:t>After The Seizure (Postictal)</a:t>
            </a:r>
          </a:p>
          <a:p>
            <a:pPr lvl="1"/>
            <a:r>
              <a:rPr lang="en-US" dirty="0"/>
              <a:t>The individual’s eyes and body return to normal, and they usually continue doing whatever they were doing before. If they experience several of these seizures back-to-back, they may be confused or tired.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C936C-CCAD-604A-72B8-D3DB88EC48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1B80F11-AA29-21E2-8005-9770ED05EB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45DC229-D6E8-0A88-91DA-A9AA2F9A5C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5039483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AA8EB7B-C6C5-3352-8D8A-BDB5F89322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62766" y="5613094"/>
            <a:ext cx="5357733" cy="842790"/>
            <a:chOff x="6262766" y="5668179"/>
            <a:chExt cx="5357733" cy="842790"/>
          </a:xfrm>
        </p:grpSpPr>
        <p:sp>
          <p:nvSpPr>
            <p:cNvPr id="42" name="Content Placeholder 9">
              <a:extLst>
                <a:ext uri="{FF2B5EF4-FFF2-40B4-BE49-F238E27FC236}">
                  <a16:creationId xmlns:a16="http://schemas.microsoft.com/office/drawing/2014/main" id="{EB832831-0BC4-73AE-1605-90EECC28182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766" y="5668179"/>
              <a:ext cx="5357733" cy="84279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50292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None/>
                <a:defRPr sz="1600" b="1" i="0" kern="1200" cap="all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None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</a:pPr>
              <a:r>
                <a:rPr lang="en-US" b="0" cap="none"/>
                <a:t>Atypical absence seizures can often be confused with daydreaming, staring into space, or behavioral issues.</a:t>
              </a:r>
              <a:r>
                <a:rPr lang="en-US" baseline="30000"/>
                <a:t>2</a:t>
              </a:r>
              <a:endParaRPr lang="en-US" b="0" cap="none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FF40248-3CA6-AE58-B529-3E1528E482F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86253" y="5979759"/>
              <a:ext cx="219631" cy="219631"/>
              <a:chOff x="6386253" y="5979759"/>
              <a:chExt cx="219631" cy="219631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EF3FE741-5E33-E12F-025E-6ED2F8F9E0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4376" t="26725" r="44999" b="39224"/>
              <a:stretch>
                <a:fillRect/>
              </a:stretch>
            </p:blipFill>
            <p:spPr>
              <a:xfrm>
                <a:off x="6479342" y="6011850"/>
                <a:ext cx="33453" cy="155448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94EA092-B57D-D844-8302-2A7DBDB6709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86253" y="5979759"/>
                <a:ext cx="219631" cy="219631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E3D35B06-E4CE-C045-EACD-BEE270748A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4746" y="1550306"/>
            <a:ext cx="2574244" cy="2669252"/>
          </a:xfrm>
          <a:prstGeom prst="rect">
            <a:avLst/>
          </a:prstGeom>
        </p:spPr>
      </p:pic>
      <p:pic>
        <p:nvPicPr>
          <p:cNvPr id="3" name="PLAY BUTTON" descr="A grey play button in a circle&#10;&#10;AI-generated content may be incorrect.">
            <a:extLst>
              <a:ext uri="{FF2B5EF4-FFF2-40B4-BE49-F238E27FC236}">
                <a16:creationId xmlns:a16="http://schemas.microsoft.com/office/drawing/2014/main" id="{29FDAFFA-5BFC-3649-C1C4-049CC17AE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301" y="2238365"/>
            <a:ext cx="1293135" cy="12931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2476C3-290D-5C96-6C8A-4E25A30054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2864" y="5765454"/>
            <a:ext cx="5380736" cy="4924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b="1"/>
              <a:t>References: 1.</a:t>
            </a:r>
            <a:r>
              <a:rPr lang="en-US" sz="800"/>
              <a:t> Kiriakopoulos E, Shafer PO. Epilepsy Foundation. Accessed November 18, 2025. https://</a:t>
            </a:r>
            <a:r>
              <a:rPr lang="en-US" sz="800" err="1"/>
              <a:t>www.epilepsy.com</a:t>
            </a:r>
            <a:r>
              <a:rPr lang="en-US" sz="800"/>
              <a:t>/what-is-epilepsy/seizure-types/atypical-absence-seizures </a:t>
            </a:r>
            <a:r>
              <a:rPr lang="en-US" sz="800" b="1"/>
              <a:t>2.</a:t>
            </a:r>
            <a:r>
              <a:rPr lang="en-US" sz="800"/>
              <a:t> Kiriakopoulos E, Shafer PO. Epilepsy Foundation. Updated August 26, 2019. Accessed November 18, 2025. https://</a:t>
            </a:r>
            <a:r>
              <a:rPr lang="en-US" sz="800" err="1"/>
              <a:t>www.epilepsy.com</a:t>
            </a:r>
            <a:r>
              <a:rPr lang="en-US" sz="800"/>
              <a:t>/what-is-epilepsy/seizure-types/absence-seizures</a:t>
            </a:r>
          </a:p>
        </p:txBody>
      </p:sp>
      <p:pic>
        <p:nvPicPr>
          <p:cNvPr id="11" name="JAZ2567_Epidiolex_16s_Atypical_Absence_Seizure_Master_16x9C_D0305888-80F6-4DDE-9573-4330062B9EF5.mp4">
            <a:hlinkClick r:id="" action="ppaction://media"/>
            <a:extLst>
              <a:ext uri="{FF2B5EF4-FFF2-40B4-BE49-F238E27FC236}">
                <a16:creationId xmlns:a16="http://schemas.microsoft.com/office/drawing/2014/main" id="{B5093FE6-579F-D16D-F76D-A7C133AF26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" y="1371600"/>
            <a:ext cx="5380736" cy="3026664"/>
          </a:xfrm>
          <a:prstGeom prst="rect">
            <a:avLst/>
          </a:prstGeom>
        </p:spPr>
      </p:pic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9D603184-FCDD-7535-5171-541AF825EA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1" y="4519159"/>
            <a:ext cx="2532888" cy="26125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/>
              <a:t>CLICK TO VIEW FULL SCREEN VIDEO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2E7B75-5BAC-43D3-3CAD-09751B8ECBC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06791" y="4534372"/>
            <a:ext cx="2345445" cy="230832"/>
            <a:chOff x="3497126" y="4535724"/>
            <a:chExt cx="2345445" cy="2308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848DD8-4E9E-67DA-E104-8211A847845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5767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SEIZURE TYPES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6C3BC8-0788-10D3-6694-9517B15184F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9754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NEXT SEIZURE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046EA49-BA8D-200F-7306-2D30CEAC4CB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612297" y="4649788"/>
              <a:ext cx="230274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D91D520-CEDF-C182-7605-9F8A123DA6A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3497126" y="4649788"/>
              <a:ext cx="230132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hlinkClick r:id="rId11" action="ppaction://hlinksldjump"/>
            <a:extLst>
              <a:ext uri="{FF2B5EF4-FFF2-40B4-BE49-F238E27FC236}">
                <a16:creationId xmlns:a16="http://schemas.microsoft.com/office/drawing/2014/main" id="{728642A8-DC94-596C-1D13-856505B94B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6093" y="4534422"/>
            <a:ext cx="2430049" cy="2379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12" action="ppaction://hlinksldjump"/>
            <a:extLst>
              <a:ext uri="{FF2B5EF4-FFF2-40B4-BE49-F238E27FC236}">
                <a16:creationId xmlns:a16="http://schemas.microsoft.com/office/drawing/2014/main" id="{9D3F01ED-5BC2-C19B-E3F1-3578A5A671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01204" y="4592141"/>
            <a:ext cx="1123867" cy="13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13" action="ppaction://hlinksldjump"/>
            <a:extLst>
              <a:ext uri="{FF2B5EF4-FFF2-40B4-BE49-F238E27FC236}">
                <a16:creationId xmlns:a16="http://schemas.microsoft.com/office/drawing/2014/main" id="{FCE91917-527B-7558-E057-ECA956393B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8424" y="4592141"/>
            <a:ext cx="1047332" cy="13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9BB72E-3F9C-EA5C-1C85-97535F97D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C936C-CCAD-604A-72B8-D3DB88EC48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2427D4-7318-1B97-9500-A54DFAFFFB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0" y="238125"/>
            <a:ext cx="11018838" cy="790575"/>
          </a:xfrm>
        </p:spPr>
        <p:txBody>
          <a:bodyPr/>
          <a:lstStyle/>
          <a:p>
            <a:r>
              <a:rPr lang="en-US"/>
              <a:t>Atypical absence seizure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1B80F11-AA29-21E2-8005-9770ED05EBD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45DC229-D6E8-0A88-91DA-A9AA2F9A5C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5039483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JAZ2567_Epidiolex_16s_Atypical_Absence_Seizure_Master_16x9C_D0305888-80F6-4DDE-9573-4330062B9EF5.mp4">
            <a:hlinkClick r:id="" action="ppaction://media"/>
            <a:extLst>
              <a:ext uri="{FF2B5EF4-FFF2-40B4-BE49-F238E27FC236}">
                <a16:creationId xmlns:a16="http://schemas.microsoft.com/office/drawing/2014/main" id="{CE0DEE86-4EE8-FDA3-0BFB-F8B782B61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EE6A-95E0-1868-4F1E-75561EFCF1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Focal impaired awareness seizure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3ADA916-2CD8-B1C6-0712-D3164B30A5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Length</a:t>
            </a:r>
          </a:p>
          <a:p>
            <a:pPr lvl="1"/>
            <a:r>
              <a:rPr lang="en-US"/>
              <a:t>Focal impaired awareness seizures normally last 1 to 2 minutes, </a:t>
            </a:r>
            <a:br>
              <a:rPr lang="en-US"/>
            </a:br>
            <a:r>
              <a:rPr lang="en-US"/>
              <a:t>but can be several minutes long.</a:t>
            </a:r>
            <a:r>
              <a:rPr lang="en-US" baseline="30000"/>
              <a:t>1-3</a:t>
            </a:r>
            <a:endParaRPr lang="en-US"/>
          </a:p>
          <a:p>
            <a:r>
              <a:rPr lang="en-US"/>
              <a:t>Eye Movement</a:t>
            </a:r>
          </a:p>
          <a:p>
            <a:pPr lvl="1"/>
            <a:r>
              <a:rPr lang="en-US"/>
              <a:t>The individual’s eyes and head may drift upwards or to one side.</a:t>
            </a:r>
            <a:r>
              <a:rPr lang="en-US" baseline="30000"/>
              <a:t>1,2</a:t>
            </a:r>
            <a:endParaRPr lang="en-US"/>
          </a:p>
          <a:p>
            <a:r>
              <a:rPr lang="en-US"/>
              <a:t>Uncontrollable, Repetitive Movements</a:t>
            </a:r>
          </a:p>
          <a:p>
            <a:pPr lvl="1"/>
            <a:r>
              <a:rPr lang="en-US"/>
              <a:t>The individual may repeat behaviors in a way that seems intentional, but isn’t (ex. chewing or smacking their lips or picking at their hair </a:t>
            </a:r>
            <a:br>
              <a:rPr lang="en-US"/>
            </a:br>
            <a:r>
              <a:rPr lang="en-US"/>
              <a:t>or clothes).</a:t>
            </a:r>
            <a:r>
              <a:rPr lang="en-US" baseline="30000"/>
              <a:t>1</a:t>
            </a:r>
            <a:endParaRPr lang="en-US"/>
          </a:p>
          <a:p>
            <a:r>
              <a:rPr lang="en-US"/>
              <a:t>After The Seizure (Postictal)</a:t>
            </a:r>
          </a:p>
          <a:p>
            <a:pPr lvl="1"/>
            <a:r>
              <a:rPr lang="en-US"/>
              <a:t>The individual returns to normal but looks confused or tired.</a:t>
            </a:r>
            <a:r>
              <a:rPr lang="en-US" baseline="30000"/>
              <a:t>1</a:t>
            </a:r>
            <a:endParaRPr lang="en-US"/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B44193-FF07-6FFC-909F-FE3102EEEE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/>
          <a:p>
            <a:fld id="{ED85B2BB-F501-CA44-B2F5-93B0DD69A419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3C7CED-86DB-8383-78DB-BA9A5A37ED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39103"/>
            <a:ext cx="609600" cy="0"/>
          </a:xfrm>
          <a:prstGeom prst="line">
            <a:avLst/>
          </a:prstGeom>
          <a:ln w="6350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A8EFBC-724A-B86E-C5D1-BE5614F15EB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119" y="1139103"/>
            <a:ext cx="6934385" cy="0"/>
          </a:xfrm>
          <a:prstGeom prst="line">
            <a:avLst/>
          </a:prstGeom>
          <a:ln w="22225">
            <a:solidFill>
              <a:srgbClr val="797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B2B5954-AF94-A2E5-7CAD-63B0E1D66F4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262766" y="4721646"/>
            <a:ext cx="5357733" cy="1097280"/>
            <a:chOff x="6262766" y="4809781"/>
            <a:chExt cx="5357733" cy="1097280"/>
          </a:xfrm>
        </p:grpSpPr>
        <p:sp>
          <p:nvSpPr>
            <p:cNvPr id="25" name="Content Placeholder 9">
              <a:extLst>
                <a:ext uri="{FF2B5EF4-FFF2-40B4-BE49-F238E27FC236}">
                  <a16:creationId xmlns:a16="http://schemas.microsoft.com/office/drawing/2014/main" id="{7DBB0632-AD03-6752-5AB5-BC66CA7790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62766" y="4809781"/>
              <a:ext cx="5357733" cy="10972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50292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None/>
                <a:defRPr sz="1600" b="1" i="0" kern="1200" cap="all" baseline="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None/>
                <a:tabLst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ctr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SzPct val="90000"/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6597D0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</a:pPr>
              <a:r>
                <a:rPr lang="en-US" b="0" cap="none"/>
                <a:t>Focal impaired awareness seizures can often be confused with repetitive behavioral tics, daydreaming, or altered awareness as a side effect of medication.</a:t>
              </a:r>
              <a:r>
                <a:rPr lang="en-US" baseline="30000"/>
                <a:t>1,4</a:t>
              </a:r>
              <a:endParaRPr lang="en-US" b="0" cap="none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461411-7F09-F9D8-7520-2846C98B88D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86253" y="5248606"/>
              <a:ext cx="219631" cy="219631"/>
              <a:chOff x="6386253" y="6065002"/>
              <a:chExt cx="219631" cy="219631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52ABE8A2-53F9-E559-0954-45A3CDD6F9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4376" t="26725" r="44999" b="39224"/>
              <a:stretch>
                <a:fillRect/>
              </a:stretch>
            </p:blipFill>
            <p:spPr>
              <a:xfrm>
                <a:off x="6479342" y="6097093"/>
                <a:ext cx="33453" cy="155448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5656194-6100-7DB2-C33B-7D12C035D5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86253" y="6065002"/>
                <a:ext cx="219631" cy="219631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endParaRPr lang="en-US" sz="1400">
                  <a:solidFill>
                    <a:schemeClr val="accent1"/>
                  </a:solidFill>
                </a:endParaRPr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3C6E6E4E-B3F1-F6F1-5A3C-38F0193006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37400" y="1472019"/>
            <a:ext cx="2648936" cy="2825827"/>
          </a:xfrm>
          <a:prstGeom prst="rect">
            <a:avLst/>
          </a:prstGeom>
        </p:spPr>
      </p:pic>
      <p:pic>
        <p:nvPicPr>
          <p:cNvPr id="9" name="PLAY BUTTON" descr="A grey play button in a circle&#10;&#10;AI-generated content may be incorrect.">
            <a:extLst>
              <a:ext uri="{FF2B5EF4-FFF2-40B4-BE49-F238E27FC236}">
                <a16:creationId xmlns:a16="http://schemas.microsoft.com/office/drawing/2014/main" id="{FDE05A3E-7B07-C7A2-DC6B-51B65A3E40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301" y="2238365"/>
            <a:ext cx="1293135" cy="12931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6CF218-1F1D-FB73-FD27-75037A5D28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2864" y="5519233"/>
            <a:ext cx="5380736" cy="73866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800" b="1"/>
              <a:t>References:</a:t>
            </a:r>
            <a:r>
              <a:rPr lang="en-US" sz="800"/>
              <a:t> </a:t>
            </a:r>
            <a:r>
              <a:rPr lang="en-US" sz="800" b="1"/>
              <a:t>1.</a:t>
            </a:r>
            <a:r>
              <a:rPr lang="en-US" sz="800"/>
              <a:t> Kiriakopoulos E, Shafer PO. Epilepsy Foundation. Updated March 23, 2017. Accessed November 18, 2025. https://</a:t>
            </a:r>
            <a:r>
              <a:rPr lang="en-US" sz="800" err="1"/>
              <a:t>www.epilepsy.com</a:t>
            </a:r>
            <a:r>
              <a:rPr lang="en-US" sz="800"/>
              <a:t>/what-is-epilepsy/seizure-types/focal-onset-impaired-awareness-seizures </a:t>
            </a:r>
            <a:r>
              <a:rPr lang="en-US" sz="800" b="1"/>
              <a:t>2.</a:t>
            </a:r>
            <a:r>
              <a:rPr lang="en-US" sz="800"/>
              <a:t> Kumar A, Ighodaro ET, Sharma S. In: </a:t>
            </a:r>
            <a:r>
              <a:rPr lang="en-US" sz="800" err="1"/>
              <a:t>StatPearls</a:t>
            </a:r>
            <a:r>
              <a:rPr lang="en-US" sz="800"/>
              <a:t> [Internet]. </a:t>
            </a:r>
            <a:r>
              <a:rPr lang="en-US" sz="800" err="1"/>
              <a:t>StatPearls</a:t>
            </a:r>
            <a:r>
              <a:rPr lang="en-US" sz="800"/>
              <a:t> Publishing. Updated March 19, 2024. Accessed November 18, 2025. https://</a:t>
            </a:r>
            <a:r>
              <a:rPr lang="en-US" sz="800" err="1"/>
              <a:t>www.ncbi.nlm.nih.gov</a:t>
            </a:r>
            <a:r>
              <a:rPr lang="en-US" sz="800"/>
              <a:t>/books/NBK519030/ </a:t>
            </a:r>
            <a:r>
              <a:rPr lang="en-US" sz="800" b="1"/>
              <a:t>3.</a:t>
            </a:r>
            <a:r>
              <a:rPr lang="en-US" sz="800"/>
              <a:t> Epilepsy Foundation New England. Accessed November 18, 2025. https:// </a:t>
            </a:r>
            <a:r>
              <a:rPr lang="en-US" sz="800" err="1"/>
              <a:t>epilepsynewengland.org</a:t>
            </a:r>
            <a:r>
              <a:rPr lang="en-US" sz="800"/>
              <a:t>/knowledge-center/types-of-seizures/focal-impaired-awareness-seizures </a:t>
            </a:r>
            <a:r>
              <a:rPr lang="en-US" sz="800" b="1"/>
              <a:t>4.</a:t>
            </a:r>
            <a:r>
              <a:rPr lang="en-US" sz="800"/>
              <a:t> Kaplan PW. </a:t>
            </a:r>
            <a:r>
              <a:rPr lang="en-US" sz="800" i="1"/>
              <a:t>Dialogues Clin </a:t>
            </a:r>
            <a:r>
              <a:rPr lang="en-US" sz="800" i="1" err="1"/>
              <a:t>Neurosci</a:t>
            </a:r>
            <a:r>
              <a:rPr lang="en-US" sz="800"/>
              <a:t>. 2003;5(2):187-200.</a:t>
            </a:r>
          </a:p>
        </p:txBody>
      </p:sp>
      <p:pic>
        <p:nvPicPr>
          <p:cNvPr id="10" name="JAZ2567_Epidiolex_27s_Focal_Impaired_Seizure_Master_16x9c_2E18D251-0AC4-42F0-9B31-2754E366F2B6.mp4">
            <a:hlinkClick r:id="" action="ppaction://media"/>
            <a:extLst>
              <a:ext uri="{FF2B5EF4-FFF2-40B4-BE49-F238E27FC236}">
                <a16:creationId xmlns:a16="http://schemas.microsoft.com/office/drawing/2014/main" id="{A33AFDDC-2105-49F8-73E8-748681CD1B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" y="1371600"/>
            <a:ext cx="5380736" cy="3026664"/>
          </a:xfrm>
          <a:prstGeom prst="rect">
            <a:avLst/>
          </a:prstGeom>
        </p:spPr>
      </p:pic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91A3F2F8-91C1-3729-AAB5-A33B716003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1501" y="4519159"/>
            <a:ext cx="2532888" cy="26125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00"/>
              <a:t>CLICK TO VIEW FULL SCREEN VIDEO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70FF86-77FA-332C-E8EA-EC99B6666B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606791" y="4534372"/>
            <a:ext cx="2345445" cy="230832"/>
            <a:chOff x="3497126" y="4535724"/>
            <a:chExt cx="2345445" cy="2308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74A354-6F8E-2E1E-5954-3DAD390145D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95767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SEIZURE TYPES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9BE6BF-E9DD-E59B-01A4-2DFC7A875C2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29754" y="4535724"/>
              <a:ext cx="98350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u="sng">
                  <a:solidFill>
                    <a:schemeClr val="accent1"/>
                  </a:solidFill>
                  <a:latin typeface="+mj-lt"/>
                </a:rPr>
                <a:t>NEXT SEIZURE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334E787-37B5-CB43-EA24-68B3E517FE9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612297" y="4649788"/>
              <a:ext cx="230274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F75B025-1761-94D8-61F3-D32E30966F2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3497126" y="4649788"/>
              <a:ext cx="230132" cy="0"/>
            </a:xfrm>
            <a:prstGeom prst="straightConnector1">
              <a:avLst/>
            </a:prstGeom>
            <a:ln>
              <a:solidFill>
                <a:srgbClr val="6597D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hlinkClick r:id="rId11" action="ppaction://hlinksldjump"/>
            <a:extLst>
              <a:ext uri="{FF2B5EF4-FFF2-40B4-BE49-F238E27FC236}">
                <a16:creationId xmlns:a16="http://schemas.microsoft.com/office/drawing/2014/main" id="{96845CEA-7201-C9AD-7C1B-4DF07F6AFC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8619" y="4546948"/>
            <a:ext cx="2404997" cy="21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12" action="ppaction://hlinksldjump"/>
            <a:extLst>
              <a:ext uri="{FF2B5EF4-FFF2-40B4-BE49-F238E27FC236}">
                <a16:creationId xmlns:a16="http://schemas.microsoft.com/office/drawing/2014/main" id="{D2D9CAA8-C045-19AC-2B3F-66F488C4C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94970" y="4587874"/>
            <a:ext cx="1126255" cy="13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13" action="ppaction://hlinksldjump"/>
            <a:extLst>
              <a:ext uri="{FF2B5EF4-FFF2-40B4-BE49-F238E27FC236}">
                <a16:creationId xmlns:a16="http://schemas.microsoft.com/office/drawing/2014/main" id="{F2E9E6A5-EB95-68D2-375B-45D393EEA0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12596" y="4587874"/>
            <a:ext cx="1046880" cy="13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0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4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SeeASeizur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A3E6F"/>
      </a:accent1>
      <a:accent2>
        <a:srgbClr val="797776"/>
      </a:accent2>
      <a:accent3>
        <a:srgbClr val="081937"/>
      </a:accent3>
      <a:accent4>
        <a:srgbClr val="6597D0"/>
      </a:accent4>
      <a:accent5>
        <a:srgbClr val="000000"/>
      </a:accent5>
      <a:accent6>
        <a:srgbClr val="A5A5A5"/>
      </a:accent6>
      <a:hlink>
        <a:srgbClr val="467886"/>
      </a:hlink>
      <a:folHlink>
        <a:srgbClr val="96607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6e745-e6c1-433e-bd42-2bd5d1e23d6a" xsi:nil="true"/>
    <lcf76f155ced4ddcb4097134ff3c332f xmlns="c15967e6-e26f-4a3c-b0e5-e4edfa5a324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911B5EE6061B448AC372538A7C7C57" ma:contentTypeVersion="14" ma:contentTypeDescription="Create a new document." ma:contentTypeScope="" ma:versionID="8c139429c5a98d588694656cf8ecc67e">
  <xsd:schema xmlns:xsd="http://www.w3.org/2001/XMLSchema" xmlns:xs="http://www.w3.org/2001/XMLSchema" xmlns:p="http://schemas.microsoft.com/office/2006/metadata/properties" xmlns:ns2="c15967e6-e26f-4a3c-b0e5-e4edfa5a3249" xmlns:ns3="e4a6e745-e6c1-433e-bd42-2bd5d1e23d6a" targetNamespace="http://schemas.microsoft.com/office/2006/metadata/properties" ma:root="true" ma:fieldsID="0352609fc32e5b37f25df2cfd1583503" ns2:_="" ns3:_="">
    <xsd:import namespace="c15967e6-e26f-4a3c-b0e5-e4edfa5a3249"/>
    <xsd:import namespace="e4a6e745-e6c1-433e-bd42-2bd5d1e23d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5967e6-e26f-4a3c-b0e5-e4edfa5a32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ed3d65f-418e-4ead-9ecf-3c41260bac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6e745-e6c1-433e-bd42-2bd5d1e23d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bef69e2-ffdc-410e-bfb7-56ccbce416d1}" ma:internalName="TaxCatchAll" ma:showField="CatchAllData" ma:web="e4a6e745-e6c1-433e-bd42-2bd5d1e23d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8D1E5F-74A9-474C-AA35-7FD81A5E2857}">
  <ds:schemaRefs>
    <ds:schemaRef ds:uri="c15967e6-e26f-4a3c-b0e5-e4edfa5a3249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e4a6e745-e6c1-433e-bd42-2bd5d1e23d6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627081A-E7B2-42C4-9AE8-F9498A7355B1}">
  <ds:schemaRefs>
    <ds:schemaRef ds:uri="c15967e6-e26f-4a3c-b0e5-e4edfa5a3249"/>
    <ds:schemaRef ds:uri="e4a6e745-e6c1-433e-bd42-2bd5d1e23d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94E84B3-E41F-4BB5-A02B-50093E69D8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2098</Words>
  <Application>Microsoft Macintosh PowerPoint</Application>
  <PresentationFormat>Widescreen</PresentationFormat>
  <Paragraphs>201</Paragraphs>
  <Slides>19</Slides>
  <Notes>19</Notes>
  <HiddenSlides>4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Arial,Sans-Serif</vt:lpstr>
      <vt:lpstr>Calibri</vt:lpstr>
      <vt:lpstr>Courier New</vt:lpstr>
      <vt:lpstr>Franklin Gothic Book</vt:lpstr>
      <vt:lpstr>Franklin Gothic Medium</vt:lpstr>
      <vt:lpstr>ProximaNova-Regular</vt:lpstr>
      <vt:lpstr>Verdana</vt:lpstr>
      <vt:lpstr>Office Theme</vt:lpstr>
      <vt:lpstr>PowerPoint Presentation</vt:lpstr>
      <vt:lpstr>PowerPoint Presentation</vt:lpstr>
      <vt:lpstr>MANY SEIZURES ARE HARD TO SPOT IF YOU DON’T KNOW  WHAT TO LOOK FOR </vt:lpstr>
      <vt:lpstr>SEIZURE TYPES</vt:lpstr>
      <vt:lpstr>Atonic seizure (DROP SEIZURE)</vt:lpstr>
      <vt:lpstr>PowerPoint Presentation</vt:lpstr>
      <vt:lpstr>Atypical absence seizure</vt:lpstr>
      <vt:lpstr>Atypical absence seizure</vt:lpstr>
      <vt:lpstr>Focal impaired awareness seizure</vt:lpstr>
      <vt:lpstr>PowerPoint Presentation</vt:lpstr>
      <vt:lpstr>Tonic seizure</vt:lpstr>
      <vt:lpstr>PowerPoint Presentation</vt:lpstr>
      <vt:lpstr>Focal aware seizure</vt:lpstr>
      <vt:lpstr>Generalized tonic-clonic seizure</vt:lpstr>
      <vt:lpstr>Myoclonic seizure</vt:lpstr>
      <vt:lpstr>WHEN YOU SEE A SEIZURE, LOG IT </vt:lpstr>
      <vt:lpstr>SAM’S story</vt:lpstr>
      <vt:lpstr>See a seizure, help make a difference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JAZZ PHARMACEUTICALS</dc:creator>
  <cp:keywords/>
  <dc:description/>
  <cp:lastModifiedBy>Ryan Haye</cp:lastModifiedBy>
  <cp:revision>14</cp:revision>
  <cp:lastPrinted>2025-12-08T15:34:29Z</cp:lastPrinted>
  <dcterms:created xsi:type="dcterms:W3CDTF">2025-09-10T14:36:38Z</dcterms:created>
  <dcterms:modified xsi:type="dcterms:W3CDTF">2026-01-07T15:38:49Z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0x010100DD911B5EE6061B448AC372538A7C7C57</vt:lpwstr>
  </property>
  <property fmtid="{D5CDD505-2E9C-101B-9397-08002B2CF9AE}" pid="3" name="MediaServiceImageTags">
    <vt:lpwstr/>
  </property>
</Properties>
</file>